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D17FA3B-C404-4317-B0BC-953931111309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D17FA3B-C404-4317-B0BC-953931111309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D17FA3B-C404-4317-B0BC-953931111309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OPISY RZEŹB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Roksana Siwik </a:t>
            </a:r>
          </a:p>
          <a:p>
            <a:pPr algn="ctr"/>
            <a:r>
              <a:rPr lang="pl-PL" sz="3600" dirty="0" smtClean="0"/>
              <a:t>Klasa 6 A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04342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384376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4345988" y="1556792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Autorem tej </a:t>
            </a:r>
            <a:r>
              <a:rPr lang="pl-PL" sz="2800" dirty="0" smtClean="0"/>
              <a:t>rzeźby </a:t>
            </a:r>
            <a:r>
              <a:rPr lang="pl-PL" sz="2800" dirty="0"/>
              <a:t>jest Józef Bacławski z miejscowości Łyse. </a:t>
            </a:r>
            <a:r>
              <a:rPr lang="pl-PL" sz="2800" dirty="0" smtClean="0"/>
              <a:t>Rzeźba </a:t>
            </a:r>
            <a:r>
              <a:rPr lang="pl-PL" sz="2800" dirty="0"/>
              <a:t>powstała w 2011 roku i znajduje się w Gminnym Ośrodku Kultury w Turośli.</a:t>
            </a:r>
          </a:p>
        </p:txBody>
      </p:sp>
    </p:spTree>
    <p:extLst>
      <p:ext uri="{BB962C8B-B14F-4D97-AF65-F5344CB8AC3E}">
        <p14:creationId xmlns:p14="http://schemas.microsoft.com/office/powerpoint/2010/main" val="377839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3587"/>
            <a:ext cx="3404989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611560" y="1628800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W miejscowości Łacha stoi brogowa kapliczka chroniąca ludową </a:t>
            </a:r>
            <a:r>
              <a:rPr lang="pl-PL" sz="2800" dirty="0" smtClean="0"/>
              <a:t>rzeźbę </a:t>
            </a:r>
            <a:r>
              <a:rPr lang="pl-PL" sz="2800" dirty="0"/>
              <a:t>św. Jana Napeomucena. Autorem tej </a:t>
            </a:r>
            <a:r>
              <a:rPr lang="pl-PL" sz="2800" dirty="0" smtClean="0"/>
              <a:t>rzeźby </a:t>
            </a:r>
            <a:r>
              <a:rPr lang="pl-PL" sz="2800" dirty="0"/>
              <a:t>jest Andrzej Kaczyński. </a:t>
            </a:r>
            <a:r>
              <a:rPr lang="pl-PL" sz="2800" dirty="0" smtClean="0"/>
              <a:t>Rzeźba </a:t>
            </a:r>
            <a:r>
              <a:rPr lang="pl-PL" sz="2800" dirty="0"/>
              <a:t>powstała pod koniec XIX w.</a:t>
            </a:r>
          </a:p>
        </p:txBody>
      </p:sp>
    </p:spTree>
    <p:extLst>
      <p:ext uri="{BB962C8B-B14F-4D97-AF65-F5344CB8AC3E}">
        <p14:creationId xmlns:p14="http://schemas.microsoft.com/office/powerpoint/2010/main" val="17440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552728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666025" y="5157192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Rzeźba </a:t>
            </a:r>
            <a:r>
              <a:rPr lang="pl-PL" sz="2800" dirty="0"/>
              <a:t>św. Brunona znajduje się w miejscowości Kozioł. Postać </a:t>
            </a:r>
            <a:r>
              <a:rPr lang="pl-PL" sz="2800" dirty="0" smtClean="0"/>
              <a:t>wyrzeźbił </a:t>
            </a:r>
            <a:r>
              <a:rPr lang="pl-PL" sz="2800" dirty="0"/>
              <a:t>Bernard Ferenc w 2007 roku.</a:t>
            </a:r>
          </a:p>
        </p:txBody>
      </p:sp>
    </p:spTree>
    <p:extLst>
      <p:ext uri="{BB962C8B-B14F-4D97-AF65-F5344CB8AC3E}">
        <p14:creationId xmlns:p14="http://schemas.microsoft.com/office/powerpoint/2010/main" val="11108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3672408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4921874" y="1874728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W Nowogrodzie w powiacie łomżyńskim znajduję się kapliczka brogowa z </a:t>
            </a:r>
            <a:r>
              <a:rPr lang="pl-PL" sz="2800" dirty="0" smtClean="0"/>
              <a:t>rzeźbą </a:t>
            </a:r>
            <a:r>
              <a:rPr lang="pl-PL" sz="2800" dirty="0"/>
              <a:t>św</a:t>
            </a:r>
            <a:r>
              <a:rPr lang="pl-PL" sz="2800" dirty="0" smtClean="0"/>
              <a:t>. Jana </a:t>
            </a:r>
            <a:r>
              <a:rPr lang="pl-PL" sz="2800" dirty="0"/>
              <a:t>Nepomucena</a:t>
            </a:r>
            <a:r>
              <a:rPr lang="pl-PL" sz="2800" dirty="0" smtClean="0"/>
              <a:t>. Powstała </a:t>
            </a:r>
            <a:r>
              <a:rPr lang="pl-PL" sz="2800" dirty="0"/>
              <a:t>w drugiej połowie XVIII wieku.</a:t>
            </a:r>
          </a:p>
        </p:txBody>
      </p:sp>
    </p:spTree>
    <p:extLst>
      <p:ext uri="{BB962C8B-B14F-4D97-AF65-F5344CB8AC3E}">
        <p14:creationId xmlns:p14="http://schemas.microsoft.com/office/powerpoint/2010/main" val="2754365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</TotalTime>
  <Words>101</Words>
  <Application>Microsoft Office PowerPoint</Application>
  <PresentationFormat>Pokaz na ekranie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Energetyczny</vt:lpstr>
      <vt:lpstr>OPISY RZEŹB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OPISY RZEŹB</dc:title>
  <dc:creator>admin</dc:creator>
  <cp:lastModifiedBy>admin</cp:lastModifiedBy>
  <cp:revision>2</cp:revision>
  <dcterms:created xsi:type="dcterms:W3CDTF">2020-04-18T15:17:03Z</dcterms:created>
  <dcterms:modified xsi:type="dcterms:W3CDTF">2020-04-18T15:34:14Z</dcterms:modified>
</cp:coreProperties>
</file>