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70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61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3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955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509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907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31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2085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89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37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31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48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11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6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30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0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29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8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VIII ab</a:t>
            </a:r>
            <a:endParaRPr lang="pl-PL" dirty="0"/>
          </a:p>
          <a:p>
            <a:r>
              <a:rPr lang="pl-PL" dirty="0" smtClean="0"/>
              <a:t>2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74315" y="1648496"/>
            <a:ext cx="8596668" cy="35416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Sporządź krótką notatkę w zeszycie </a:t>
            </a:r>
            <a:r>
              <a:rPr lang="pl-PL" dirty="0" smtClean="0"/>
              <a:t>przedmiotowym – </a:t>
            </a:r>
            <a:br>
              <a:rPr lang="pl-PL" dirty="0" smtClean="0"/>
            </a:br>
            <a:r>
              <a:rPr lang="pl-PL" dirty="0" smtClean="0"/>
              <a:t>możesz odpowiedzieć na pytanie 2 ze str. 197 podręcznika.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5983" y="725510"/>
            <a:ext cx="8596668" cy="258435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Temat</a:t>
            </a:r>
            <a:r>
              <a:rPr lang="pl-PL" dirty="0"/>
              <a:t>:</a:t>
            </a:r>
            <a:br>
              <a:rPr lang="pl-PL" dirty="0"/>
            </a:br>
            <a:r>
              <a:rPr lang="pl-PL" dirty="0"/>
              <a:t>Wstawianie tabel i wykresów arkusza kalkulacyjnego do dokumentów tekstowych.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44772" y="2434108"/>
            <a:ext cx="8596668" cy="2446987"/>
          </a:xfrm>
        </p:spPr>
        <p:txBody>
          <a:bodyPr>
            <a:normAutofit/>
          </a:bodyPr>
          <a:lstStyle/>
          <a:p>
            <a:r>
              <a:rPr lang="pl-PL" dirty="0" smtClean="0"/>
              <a:t>Podręcznik</a:t>
            </a:r>
            <a:r>
              <a:rPr lang="pl-PL" dirty="0" smtClean="0"/>
              <a:t>: strony 186 – 195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6585" y="2456168"/>
            <a:ext cx="8596668" cy="1826581"/>
          </a:xfrm>
        </p:spPr>
        <p:txBody>
          <a:bodyPr/>
          <a:lstStyle/>
          <a:p>
            <a:r>
              <a:rPr lang="pl-PL" dirty="0" smtClean="0"/>
              <a:t>Na tej lekcji nauczysz się: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60928" y="90152"/>
            <a:ext cx="10231072" cy="1584101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Rozróżniać tabelę </a:t>
            </a:r>
            <a:r>
              <a:rPr lang="pl-PL" dirty="0"/>
              <a:t>osadzoną </a:t>
            </a:r>
            <a:r>
              <a:rPr lang="pl-PL" dirty="0" smtClean="0"/>
              <a:t>od połączonej;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84161" y="532326"/>
            <a:ext cx="9402101" cy="2571482"/>
          </a:xfrm>
        </p:spPr>
        <p:txBody>
          <a:bodyPr>
            <a:normAutofit/>
          </a:bodyPr>
          <a:lstStyle/>
          <a:p>
            <a:r>
              <a:rPr lang="pl-PL" dirty="0" smtClean="0"/>
              <a:t>Wstawiać </a:t>
            </a:r>
            <a:r>
              <a:rPr lang="pl-PL" dirty="0"/>
              <a:t>tabelę arkusza kalkulacyjnego do dokumentu tekstowego jako obiekt osadzony </a:t>
            </a:r>
            <a:r>
              <a:rPr lang="pl-PL" dirty="0" smtClean="0"/>
              <a:t>i </a:t>
            </a:r>
            <a:r>
              <a:rPr lang="pl-PL" dirty="0"/>
              <a:t>jako obiekt </a:t>
            </a:r>
            <a:r>
              <a:rPr lang="pl-PL" dirty="0" smtClean="0"/>
              <a:t>połączony.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02349" y="1863741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5524" y="519448"/>
            <a:ext cx="8596668" cy="3047999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czasie w drugim oknie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lub </a:t>
            </a:r>
            <a:r>
              <a:rPr lang="pl-PL" dirty="0"/>
              <a:t>potem – już samodzielnie.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0682" y="1841679"/>
            <a:ext cx="8596668" cy="2730321"/>
          </a:xfrm>
        </p:spPr>
        <p:txBody>
          <a:bodyPr>
            <a:normAutofit/>
          </a:bodyPr>
          <a:lstStyle/>
          <a:p>
            <a:r>
              <a:rPr lang="pl-PL" dirty="0" smtClean="0"/>
              <a:t>Wykonaj zadanie: </a:t>
            </a:r>
            <a:br>
              <a:rPr lang="pl-PL" dirty="0" smtClean="0"/>
            </a:br>
            <a:r>
              <a:rPr lang="pl-PL" dirty="0" smtClean="0"/>
              <a:t>zadanie 3, str.197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60</Words>
  <Application>Microsoft Office PowerPoint</Application>
  <PresentationFormat>Panoramiczny</PresentationFormat>
  <Paragraphs>13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Smuga</vt:lpstr>
      <vt:lpstr>Informatyka</vt:lpstr>
      <vt:lpstr>Temat: Wstawianie tabel i wykresów arkusza kalkulacyjnego do dokumentów tekstowych. </vt:lpstr>
      <vt:lpstr>Podręcznik: strony 186 – 195 https://ebook.migra.pl/dlaucznia.php?book=68</vt:lpstr>
      <vt:lpstr>Na tej lekcji nauczysz się: </vt:lpstr>
      <vt:lpstr>Rozróżniać tabelę osadzoną od połączonej; </vt:lpstr>
      <vt:lpstr>Wstawiać tabelę arkusza kalkulacyjnego do dokumentu tekstowego jako obiekt osadzony i jako obiekt połączony.</vt:lpstr>
      <vt:lpstr>W tym celu:</vt:lpstr>
      <vt:lpstr>Obserwuj uważnie ćwiczenia prezentowane przez nauczyciela. Możesz wykonać je w tym samym czasie w drugim oknie  lub potem – już samodzielnie.</vt:lpstr>
      <vt:lpstr>Wykonaj zadanie:  zadanie 3, str.197 </vt:lpstr>
      <vt:lpstr> Sporządź krótką notatkę w zeszycie przedmiotowym –  możesz odpowiedzieć na pytanie 2 ze str. 197 podręcznika.  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20</cp:revision>
  <dcterms:created xsi:type="dcterms:W3CDTF">2020-03-25T05:53:22Z</dcterms:created>
  <dcterms:modified xsi:type="dcterms:W3CDTF">2020-04-01T16:45:54Z</dcterms:modified>
</cp:coreProperties>
</file>