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8" r:id="rId8"/>
    <p:sldId id="269" r:id="rId9"/>
    <p:sldId id="261" r:id="rId10"/>
    <p:sldId id="263" r:id="rId11"/>
    <p:sldId id="264" r:id="rId12"/>
    <p:sldId id="267" r:id="rId13"/>
    <p:sldId id="270" r:id="rId14"/>
    <p:sldId id="265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1447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329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3455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61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472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1474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7519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278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0285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1789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7428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6022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3223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7706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093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553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5984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p204S4aPy8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laucznia.migra.pl/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Informatyka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Klasa VIII ab</a:t>
            </a:r>
            <a:endParaRPr lang="pl-PL" dirty="0"/>
          </a:p>
          <a:p>
            <a:r>
              <a:rPr lang="pl-PL" dirty="0" smtClean="0"/>
              <a:t>26 marca 2020r.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452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928134"/>
            <a:ext cx="10784863" cy="1826581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Obejrzyj </a:t>
            </a:r>
            <a:r>
              <a:rPr lang="pl-PL" dirty="0"/>
              <a:t>film</a:t>
            </a:r>
            <a:r>
              <a:rPr lang="pl-PL" dirty="0" smtClean="0"/>
              <a:t>:</a:t>
            </a:r>
            <a:br>
              <a:rPr lang="pl-PL" dirty="0" smtClean="0"/>
            </a:br>
            <a:r>
              <a:rPr lang="pl-PL" dirty="0">
                <a:hlinkClick r:id="rId2"/>
              </a:rPr>
              <a:t>https://www.youtube.com/watch?v=yp204S4aPy8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488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0671" y="1854557"/>
            <a:ext cx="8596668" cy="2730321"/>
          </a:xfrm>
        </p:spPr>
        <p:txBody>
          <a:bodyPr>
            <a:normAutofit/>
          </a:bodyPr>
          <a:lstStyle/>
          <a:p>
            <a:r>
              <a:rPr lang="pl-PL" dirty="0" smtClean="0"/>
              <a:t>Wykonaj zadanie: </a:t>
            </a:r>
            <a:br>
              <a:rPr lang="pl-PL" dirty="0" smtClean="0"/>
            </a:br>
            <a:r>
              <a:rPr lang="pl-PL" dirty="0" smtClean="0"/>
              <a:t>ćwiczenie 5, str.182</a:t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646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9002" y="1425858"/>
            <a:ext cx="8596668" cy="2940080"/>
          </a:xfrm>
        </p:spPr>
        <p:txBody>
          <a:bodyPr>
            <a:normAutofit fontScale="90000"/>
          </a:bodyPr>
          <a:lstStyle/>
          <a:p>
            <a:r>
              <a:rPr lang="pl-PL" smtClean="0"/>
              <a:t/>
            </a:r>
            <a:br>
              <a:rPr lang="pl-PL" smtClean="0"/>
            </a:br>
            <a:r>
              <a:rPr lang="pl-PL" smtClean="0"/>
              <a:t>Sporządź </a:t>
            </a:r>
            <a:r>
              <a:rPr lang="pl-PL" dirty="0" smtClean="0"/>
              <a:t>krótką notatkę w </a:t>
            </a:r>
            <a:r>
              <a:rPr lang="pl-PL" smtClean="0"/>
              <a:t>zeszycie </a:t>
            </a:r>
            <a:r>
              <a:rPr lang="pl-PL" smtClean="0"/>
              <a:t>przedmiotowym.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771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4607" y="2399764"/>
            <a:ext cx="8596668" cy="1320800"/>
          </a:xfrm>
        </p:spPr>
        <p:txBody>
          <a:bodyPr/>
          <a:lstStyle/>
          <a:p>
            <a:r>
              <a:rPr lang="pl-PL" dirty="0" smtClean="0"/>
              <a:t>Więcej informacji:</a:t>
            </a:r>
            <a:br>
              <a:rPr lang="pl-PL" dirty="0" smtClean="0"/>
            </a:br>
            <a:r>
              <a:rPr lang="pl-PL" dirty="0">
                <a:hlinkClick r:id="rId2"/>
              </a:rPr>
              <a:t>https://dlaucznia.migra.pl/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309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POWODZENIA </a:t>
            </a:r>
            <a:r>
              <a:rPr lang="pl-PL" smtClean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558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5971" y="2399764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Temat: Ms Excel. Przedstawianie </a:t>
            </a:r>
            <a:r>
              <a:rPr lang="pl-PL" dirty="0"/>
              <a:t>danych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postaci wykresu.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310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2202287"/>
            <a:ext cx="8596668" cy="1700013"/>
          </a:xfrm>
        </p:spPr>
        <p:txBody>
          <a:bodyPr>
            <a:normAutofit/>
          </a:bodyPr>
          <a:lstStyle/>
          <a:p>
            <a:r>
              <a:rPr lang="pl-PL" dirty="0" smtClean="0"/>
              <a:t>Podręcznik:</a:t>
            </a:r>
            <a:br>
              <a:rPr lang="pl-PL" dirty="0" smtClean="0"/>
            </a:br>
            <a:r>
              <a:rPr lang="pl-PL" dirty="0" smtClean="0"/>
              <a:t>strony 178 - 183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136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5819" y="1812225"/>
            <a:ext cx="8596668" cy="1826581"/>
          </a:xfrm>
        </p:spPr>
        <p:txBody>
          <a:bodyPr/>
          <a:lstStyle/>
          <a:p>
            <a:r>
              <a:rPr lang="pl-PL" dirty="0" smtClean="0"/>
              <a:t>Po zajęciach uczeń:</a:t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086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5362" y="682581"/>
            <a:ext cx="10231072" cy="5705340"/>
          </a:xfrm>
        </p:spPr>
        <p:txBody>
          <a:bodyPr anchor="ctr"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dirty="0" smtClean="0"/>
              <a:t>zna podstawowe </a:t>
            </a:r>
            <a:r>
              <a:rPr lang="pl-PL" dirty="0"/>
              <a:t>pojęcia i zasady tworzenia </a:t>
            </a:r>
            <a:r>
              <a:rPr lang="pl-PL" dirty="0" smtClean="0"/>
              <a:t>wykresów,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889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5818" y="2000518"/>
            <a:ext cx="9402101" cy="1733281"/>
          </a:xfrm>
        </p:spPr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dirty="0"/>
              <a:t>potrafi utworzyć wykres dla jednej serii danych,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510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9654" y="2407920"/>
            <a:ext cx="9823026" cy="1706880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dirty="0"/>
              <a:t>potrafi utworzyć wykres dla kilku serii </a:t>
            </a:r>
            <a:r>
              <a:rPr lang="pl-PL" dirty="0" smtClean="0"/>
              <a:t>danych,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742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0654" y="2484120"/>
            <a:ext cx="8596668" cy="1320800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dirty="0"/>
              <a:t>umie dostosowywać typu wykresu do rodzaju </a:t>
            </a:r>
            <a:r>
              <a:rPr lang="pl-PL" dirty="0" smtClean="0"/>
              <a:t>danych.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514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1155403"/>
            <a:ext cx="8596668" cy="1826581"/>
          </a:xfrm>
        </p:spPr>
        <p:txBody>
          <a:bodyPr/>
          <a:lstStyle/>
          <a:p>
            <a:r>
              <a:rPr lang="pl-PL" dirty="0" smtClean="0"/>
              <a:t>W tym celu: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502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</TotalTime>
  <Words>68</Words>
  <Application>Microsoft Office PowerPoint</Application>
  <PresentationFormat>Panoramiczny</PresentationFormat>
  <Paragraphs>16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Trebuchet MS</vt:lpstr>
      <vt:lpstr>Wingdings</vt:lpstr>
      <vt:lpstr>Wingdings 3</vt:lpstr>
      <vt:lpstr>Faseta</vt:lpstr>
      <vt:lpstr>Informatyka</vt:lpstr>
      <vt:lpstr>Temat: Ms Excel. Przedstawianie danych  w postaci wykresu.  </vt:lpstr>
      <vt:lpstr>Podręcznik: strony 178 - 183</vt:lpstr>
      <vt:lpstr>Po zajęciach uczeń: </vt:lpstr>
      <vt:lpstr>zna podstawowe pojęcia i zasady tworzenia wykresów,  </vt:lpstr>
      <vt:lpstr>potrafi utworzyć wykres dla jednej serii danych, </vt:lpstr>
      <vt:lpstr>potrafi utworzyć wykres dla kilku serii danych,</vt:lpstr>
      <vt:lpstr>umie dostosowywać typu wykresu do rodzaju danych.</vt:lpstr>
      <vt:lpstr>W tym celu:</vt:lpstr>
      <vt:lpstr>Obejrzyj film: https://www.youtube.com/watch?v=yp204S4aPy8</vt:lpstr>
      <vt:lpstr>Wykonaj zadanie:  ćwiczenie 5, str.182 </vt:lpstr>
      <vt:lpstr> Sporządź krótką notatkę w zeszycie przedmiotowym.  </vt:lpstr>
      <vt:lpstr>Więcej informacji: https://dlaucznia.migra.pl/</vt:lpstr>
      <vt:lpstr>POWODZENIA 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Informatyka</dc:title>
  <dc:creator>ppe-user</dc:creator>
  <cp:lastModifiedBy>ppe-user</cp:lastModifiedBy>
  <cp:revision>16</cp:revision>
  <dcterms:created xsi:type="dcterms:W3CDTF">2020-03-25T05:53:22Z</dcterms:created>
  <dcterms:modified xsi:type="dcterms:W3CDTF">2020-03-25T17:39:57Z</dcterms:modified>
</cp:coreProperties>
</file>