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2" r:id="rId6"/>
    <p:sldId id="261" r:id="rId7"/>
    <p:sldId id="268" r:id="rId8"/>
    <p:sldId id="263" r:id="rId9"/>
    <p:sldId id="266" r:id="rId10"/>
    <p:sldId id="269" r:id="rId11"/>
    <p:sldId id="270" r:id="rId12"/>
    <p:sldId id="267" r:id="rId13"/>
    <p:sldId id="271" r:id="rId14"/>
    <p:sldId id="265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8575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7335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3757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111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6493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80747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34011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6702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7503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064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4054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467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9057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0627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933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1246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6861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tzgFhaiwFk" TargetMode="External"/><Relationship Id="rId2" Type="http://schemas.openxmlformats.org/officeDocument/2006/relationships/hyperlink" Target="https://www.youtube.com/watch?v=8vIXZxef1tw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ebook.migra.pl/dlaucznia.php?book=66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Informatyka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Klasa VI b</a:t>
            </a:r>
            <a:endParaRPr lang="pl-PL" dirty="0"/>
          </a:p>
          <a:p>
            <a:r>
              <a:rPr lang="pl-PL" dirty="0" smtClean="0"/>
              <a:t>08 kwietnia 2020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5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Dołącz </a:t>
            </a:r>
            <a:r>
              <a:rPr lang="pl-PL" dirty="0"/>
              <a:t>do społeczności Scratch – zarejestruj się na stronie: scratch.mit.edu</a:t>
            </a:r>
          </a:p>
        </p:txBody>
      </p:sp>
    </p:spTree>
    <p:extLst>
      <p:ext uri="{BB962C8B-B14F-4D97-AF65-F5344CB8AC3E}">
        <p14:creationId xmlns:p14="http://schemas.microsoft.com/office/powerpoint/2010/main" val="69392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22789" y="2366016"/>
            <a:ext cx="8596668" cy="1826581"/>
          </a:xfrm>
        </p:spPr>
        <p:txBody>
          <a:bodyPr/>
          <a:lstStyle/>
          <a:p>
            <a:r>
              <a:rPr lang="pl-PL" dirty="0"/>
              <a:t>Zaplanuj i wykonaj </a:t>
            </a:r>
            <a:r>
              <a:rPr lang="pl-PL" dirty="0" smtClean="0"/>
              <a:t>swój program.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071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3092" y="1365162"/>
            <a:ext cx="8596668" cy="4275784"/>
          </a:xfrm>
        </p:spPr>
        <p:txBody>
          <a:bodyPr>
            <a:normAutofit/>
          </a:bodyPr>
          <a:lstStyle/>
          <a:p>
            <a:r>
              <a:rPr lang="pl-PL" dirty="0" smtClean="0"/>
              <a:t>Program zapisz korzystając ze swojego konta </a:t>
            </a:r>
            <a:r>
              <a:rPr lang="pl-PL" dirty="0"/>
              <a:t>Scratch – twoje prace będą bezpieczne i szybko dostępne.</a:t>
            </a:r>
            <a:br>
              <a:rPr lang="pl-PL" dirty="0"/>
            </a:br>
            <a:r>
              <a:rPr lang="pl-PL" dirty="0"/>
              <a:t>Można także wykonać fotografię </a:t>
            </a:r>
            <a:r>
              <a:rPr lang="pl-PL" dirty="0" smtClean="0"/>
              <a:t>skryptów i </a:t>
            </a:r>
            <a:r>
              <a:rPr lang="pl-PL" dirty="0"/>
              <a:t>załączyć ją do wiadomości e-mail.</a:t>
            </a:r>
          </a:p>
        </p:txBody>
      </p:sp>
    </p:spTree>
    <p:extLst>
      <p:ext uri="{BB962C8B-B14F-4D97-AF65-F5344CB8AC3E}">
        <p14:creationId xmlns:p14="http://schemas.microsoft.com/office/powerpoint/2010/main" val="33377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953037"/>
            <a:ext cx="8596668" cy="4675031"/>
          </a:xfrm>
        </p:spPr>
        <p:txBody>
          <a:bodyPr>
            <a:normAutofit/>
          </a:bodyPr>
          <a:lstStyle/>
          <a:p>
            <a:r>
              <a:rPr lang="pl-PL" dirty="0" smtClean="0"/>
              <a:t>Przepisz do zeszytu notatkę </a:t>
            </a:r>
            <a:r>
              <a:rPr lang="pl-PL" dirty="0"/>
              <a:t>z </a:t>
            </a:r>
            <a:r>
              <a:rPr lang="pl-PL" dirty="0" smtClean="0"/>
              <a:t>lekcji:</a:t>
            </a:r>
            <a:br>
              <a:rPr lang="pl-PL" dirty="0" smtClean="0"/>
            </a:br>
            <a:r>
              <a:rPr lang="pl-PL" dirty="0" smtClean="0"/>
              <a:t>Algorytm </a:t>
            </a:r>
            <a:r>
              <a:rPr lang="pl-PL" dirty="0"/>
              <a:t>to uporządkowany i uściślony sposób rozwiązania danego problemu, zawierający szczegółowy opis wykonywanych czynności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skończonej liczbie kroków.</a:t>
            </a:r>
          </a:p>
        </p:txBody>
      </p:sp>
    </p:spTree>
    <p:extLst>
      <p:ext uri="{BB962C8B-B14F-4D97-AF65-F5344CB8AC3E}">
        <p14:creationId xmlns:p14="http://schemas.microsoft.com/office/powerpoint/2010/main" val="354218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POWODZENIA </a:t>
            </a:r>
            <a:r>
              <a:rPr lang="pl-PL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55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0213" y="1420968"/>
            <a:ext cx="8596668" cy="2724311"/>
          </a:xfrm>
        </p:spPr>
        <p:txBody>
          <a:bodyPr>
            <a:normAutofit/>
          </a:bodyPr>
          <a:lstStyle/>
          <a:p>
            <a:r>
              <a:rPr lang="pl-PL" dirty="0"/>
              <a:t>Temat: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Przykłady </a:t>
            </a:r>
            <a:r>
              <a:rPr lang="pl-PL" dirty="0"/>
              <a:t>algorytmów matematycznych</a:t>
            </a:r>
          </a:p>
        </p:txBody>
      </p:sp>
    </p:spTree>
    <p:extLst>
      <p:ext uri="{BB962C8B-B14F-4D97-AF65-F5344CB8AC3E}">
        <p14:creationId xmlns:p14="http://schemas.microsoft.com/office/powerpoint/2010/main" val="32331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962219"/>
            <a:ext cx="8596668" cy="1826581"/>
          </a:xfrm>
        </p:spPr>
        <p:txBody>
          <a:bodyPr>
            <a:normAutofit/>
          </a:bodyPr>
          <a:lstStyle/>
          <a:p>
            <a:r>
              <a:rPr lang="pl-PL" dirty="0"/>
              <a:t>Podczas </a:t>
            </a:r>
            <a:r>
              <a:rPr lang="pl-PL" dirty="0" smtClean="0"/>
              <a:t>lekcji: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8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4607" y="1210614"/>
            <a:ext cx="8596668" cy="4533363"/>
          </a:xfrm>
        </p:spPr>
        <p:txBody>
          <a:bodyPr>
            <a:normAutofit/>
          </a:bodyPr>
          <a:lstStyle/>
          <a:p>
            <a:r>
              <a:rPr lang="pl-PL" dirty="0" smtClean="0"/>
              <a:t>Nauczysz się określać </a:t>
            </a:r>
            <a:r>
              <a:rPr lang="pl-PL" dirty="0"/>
              <a:t>problem i cel do osiągniecia, </a:t>
            </a:r>
          </a:p>
        </p:txBody>
      </p:sp>
    </p:spTree>
    <p:extLst>
      <p:ext uri="{BB962C8B-B14F-4D97-AF65-F5344CB8AC3E}">
        <p14:creationId xmlns:p14="http://schemas.microsoft.com/office/powerpoint/2010/main" val="20788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541949"/>
          </a:xfrm>
        </p:spPr>
        <p:txBody>
          <a:bodyPr>
            <a:normAutofit/>
          </a:bodyPr>
          <a:lstStyle/>
          <a:p>
            <a:r>
              <a:rPr lang="pl-PL" dirty="0" smtClean="0"/>
              <a:t>Utrwalisz umiejętność analizy sytuacji problemowej; zapisu </a:t>
            </a:r>
            <a:r>
              <a:rPr lang="pl-PL" dirty="0"/>
              <a:t>w postaci algorytmów </a:t>
            </a:r>
            <a:r>
              <a:rPr lang="pl-PL" dirty="0" smtClean="0"/>
              <a:t>poleceń składających </a:t>
            </a:r>
            <a:r>
              <a:rPr lang="pl-PL" dirty="0"/>
              <a:t>się na rozwiązanie problemów z życia codziennego i z różnych przedmiotów, np. liczenie średniej, pisemne wykonywanie działań arytmetycznych, takich jak dodawanie i odejmowanie</a:t>
            </a:r>
          </a:p>
        </p:txBody>
      </p:sp>
    </p:spTree>
    <p:extLst>
      <p:ext uri="{BB962C8B-B14F-4D97-AF65-F5344CB8AC3E}">
        <p14:creationId xmlns:p14="http://schemas.microsoft.com/office/powerpoint/2010/main" val="2262426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1155403"/>
            <a:ext cx="8596668" cy="1826581"/>
          </a:xfrm>
        </p:spPr>
        <p:txBody>
          <a:bodyPr>
            <a:normAutofit/>
          </a:bodyPr>
          <a:lstStyle/>
          <a:p>
            <a:r>
              <a:rPr lang="pl-PL" dirty="0" smtClean="0"/>
              <a:t>W tym celu: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0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5" y="2395471"/>
            <a:ext cx="8596668" cy="3232598"/>
          </a:xfrm>
        </p:spPr>
        <p:txBody>
          <a:bodyPr>
            <a:normAutofit/>
          </a:bodyPr>
          <a:lstStyle/>
          <a:p>
            <a:r>
              <a:rPr lang="pl-PL" dirty="0"/>
              <a:t>Obserwuj uważnie ćwiczenia prezentowane przez nauczyciela.</a:t>
            </a:r>
            <a:br>
              <a:rPr lang="pl-PL" dirty="0"/>
            </a:br>
            <a:r>
              <a:rPr lang="pl-PL" dirty="0"/>
              <a:t>Możesz wykonać je w tym samym </a:t>
            </a:r>
            <a:r>
              <a:rPr lang="pl-PL" dirty="0" smtClean="0"/>
              <a:t>czasie w drugim oknie </a:t>
            </a:r>
            <a:r>
              <a:rPr lang="pl-PL" dirty="0"/>
              <a:t>lub potem – już samodzielnie.</a:t>
            </a:r>
          </a:p>
        </p:txBody>
      </p:sp>
    </p:spTree>
    <p:extLst>
      <p:ext uri="{BB962C8B-B14F-4D97-AF65-F5344CB8AC3E}">
        <p14:creationId xmlns:p14="http://schemas.microsoft.com/office/powerpoint/2010/main" val="1347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1577" y="270456"/>
            <a:ext cx="8596668" cy="6812923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Obejrzyj filmy:</a:t>
            </a:r>
            <a:br>
              <a:rPr lang="pl-PL" dirty="0" smtClean="0"/>
            </a:br>
            <a:r>
              <a:rPr lang="pl-PL" dirty="0" smtClean="0"/>
              <a:t>Scratch - </a:t>
            </a:r>
            <a:r>
              <a:rPr lang="pl-PL" dirty="0">
                <a:hlinkClick r:id="rId2"/>
              </a:rPr>
              <a:t>https://www.youtube.com/watch?v=8vIXZxef1tw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br>
              <a:rPr lang="pl-PL" dirty="0" smtClean="0"/>
            </a:br>
            <a:r>
              <a:rPr lang="pl-PL" dirty="0" smtClean="0"/>
              <a:t>Baltie –</a:t>
            </a:r>
            <a:br>
              <a:rPr lang="pl-PL" dirty="0" smtClean="0"/>
            </a:br>
            <a:r>
              <a:rPr lang="pl-PL" dirty="0">
                <a:hlinkClick r:id="rId3"/>
              </a:rPr>
              <a:t>https://www.youtube.com/watch?v=ktzgFhaiwFk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48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6421" y="1906073"/>
            <a:ext cx="10025009" cy="242819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Przeczytaj treści z podręcznika: </a:t>
            </a:r>
            <a:br>
              <a:rPr lang="pl-PL" dirty="0" smtClean="0"/>
            </a:br>
            <a:r>
              <a:rPr lang="pl-PL" dirty="0" smtClean="0"/>
              <a:t>strony 77 – 82</a:t>
            </a:r>
            <a:br>
              <a:rPr lang="pl-PL" dirty="0" smtClean="0"/>
            </a:br>
            <a:r>
              <a:rPr lang="pl-PL" dirty="0">
                <a:hlinkClick r:id="rId2"/>
              </a:rPr>
              <a:t>https://ebook.migra.pl/dlaucznia.php?book=66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13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221</TotalTime>
  <Words>120</Words>
  <Application>Microsoft Office PowerPoint</Application>
  <PresentationFormat>Panoramiczny</PresentationFormat>
  <Paragraphs>16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Trebuchet MS</vt:lpstr>
      <vt:lpstr>Wingdings</vt:lpstr>
      <vt:lpstr>Wingdings 3</vt:lpstr>
      <vt:lpstr>Faseta</vt:lpstr>
      <vt:lpstr>Informatyka</vt:lpstr>
      <vt:lpstr>Temat:  Przykłady algorytmów matematycznych</vt:lpstr>
      <vt:lpstr>Podczas lekcji: </vt:lpstr>
      <vt:lpstr>Nauczysz się określać problem i cel do osiągniecia, </vt:lpstr>
      <vt:lpstr>Utrwalisz umiejętność analizy sytuacji problemowej; zapisu w postaci algorytmów poleceń składających się na rozwiązanie problemów z życia codziennego i z różnych przedmiotów, np. liczenie średniej, pisemne wykonywanie działań arytmetycznych, takich jak dodawanie i odejmowanie</vt:lpstr>
      <vt:lpstr>W tym celu:</vt:lpstr>
      <vt:lpstr>Obserwuj uważnie ćwiczenia prezentowane przez nauczyciela. Możesz wykonać je w tym samym czasie w drugim oknie lub potem – już samodzielnie.</vt:lpstr>
      <vt:lpstr>                   Obejrzyj filmy: Scratch - https://www.youtube.com/watch?v=8vIXZxef1tw   Baltie – https://www.youtube.com/watch?v=ktzgFhaiwFk   </vt:lpstr>
      <vt:lpstr>Przeczytaj treści z podręcznika:  strony 77 – 82 https://ebook.migra.pl/dlaucznia.php?book=66</vt:lpstr>
      <vt:lpstr>Dołącz do społeczności Scratch – zarejestruj się na stronie: scratch.mit.edu</vt:lpstr>
      <vt:lpstr>Zaplanuj i wykonaj swój program. </vt:lpstr>
      <vt:lpstr>Program zapisz korzystając ze swojego konta Scratch – twoje prace będą bezpieczne i szybko dostępne. Można także wykonać fotografię skryptów i załączyć ją do wiadomości e-mail.</vt:lpstr>
      <vt:lpstr>Przepisz do zeszytu notatkę z lekcji: Algorytm to uporządkowany i uściślony sposób rozwiązania danego problemu, zawierający szczegółowy opis wykonywanych czynności  w skończonej liczbie kroków.</vt:lpstr>
      <vt:lpstr>POWODZENIA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Informatyka</dc:title>
  <dc:creator>ppe-user</dc:creator>
  <cp:lastModifiedBy>ppe-user</cp:lastModifiedBy>
  <cp:revision>28</cp:revision>
  <dcterms:created xsi:type="dcterms:W3CDTF">2020-03-25T05:53:22Z</dcterms:created>
  <dcterms:modified xsi:type="dcterms:W3CDTF">2020-04-07T16:11:59Z</dcterms:modified>
</cp:coreProperties>
</file>