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9" r:id="rId8"/>
    <p:sldId id="268" r:id="rId9"/>
    <p:sldId id="263" r:id="rId10"/>
    <p:sldId id="270" r:id="rId11"/>
    <p:sldId id="267" r:id="rId12"/>
    <p:sldId id="265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75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33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375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1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49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74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011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70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50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6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05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67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0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6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33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46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686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Klasa VI b</a:t>
            </a:r>
            <a:endParaRPr lang="pl-PL" dirty="0"/>
          </a:p>
          <a:p>
            <a:r>
              <a:rPr lang="pl-PL" dirty="0" smtClean="0"/>
              <a:t>01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Zaplanuj i wykonaj swoją grę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714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3092" y="1365162"/>
            <a:ext cx="8596668" cy="4275784"/>
          </a:xfrm>
        </p:spPr>
        <p:txBody>
          <a:bodyPr>
            <a:normAutofit/>
          </a:bodyPr>
          <a:lstStyle/>
          <a:p>
            <a:r>
              <a:rPr lang="pl-PL" dirty="0" smtClean="0"/>
              <a:t>Program zapisz korzystając ze swojego konta </a:t>
            </a:r>
            <a:r>
              <a:rPr lang="pl-PL" dirty="0"/>
              <a:t>Scratch – twoje prace będą bezpieczne i szybko dostępne.</a:t>
            </a:r>
            <a:br>
              <a:rPr lang="pl-PL" dirty="0"/>
            </a:br>
            <a:r>
              <a:rPr lang="pl-PL" dirty="0"/>
              <a:t>Można także wykonać fotografię </a:t>
            </a:r>
            <a:r>
              <a:rPr lang="pl-PL" dirty="0" smtClean="0"/>
              <a:t>skryptów i </a:t>
            </a:r>
            <a:r>
              <a:rPr lang="pl-PL" dirty="0"/>
              <a:t>załączyć ją do wiadomości e-mail.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213" y="1420968"/>
            <a:ext cx="8596668" cy="272431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Temat lekcji nr 24 i 25 (dwie godziny):  </a:t>
            </a:r>
            <a:r>
              <a:rPr lang="pl-PL" dirty="0"/>
              <a:t>Tworzymy dwupoziomową grę dla dwóch graczy – umieszczamy duszki na </a:t>
            </a:r>
            <a:r>
              <a:rPr lang="pl-PL" dirty="0" smtClean="0"/>
              <a:t>scenie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zliczamy </a:t>
            </a:r>
            <a:r>
              <a:rPr lang="pl-PL" dirty="0" smtClean="0"/>
              <a:t>punkty.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Podręcznik: </a:t>
            </a:r>
            <a:br>
              <a:rPr lang="pl-PL" dirty="0" smtClean="0"/>
            </a:br>
            <a:r>
              <a:rPr lang="pl-PL" dirty="0" smtClean="0"/>
              <a:t>strony 65 – 72 (dwa tematy)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962219"/>
            <a:ext cx="8596668" cy="1826581"/>
          </a:xfrm>
        </p:spPr>
        <p:txBody>
          <a:bodyPr>
            <a:normAutofit/>
          </a:bodyPr>
          <a:lstStyle/>
          <a:p>
            <a:r>
              <a:rPr lang="pl-PL" dirty="0"/>
              <a:t>Podczas lekcji nauczysz się: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607" y="2245217"/>
            <a:ext cx="8596668" cy="3498760"/>
          </a:xfrm>
        </p:spPr>
        <p:txBody>
          <a:bodyPr>
            <a:normAutofit/>
          </a:bodyPr>
          <a:lstStyle/>
          <a:p>
            <a:r>
              <a:rPr lang="pl-PL" dirty="0" smtClean="0"/>
              <a:t>Zaplanować </a:t>
            </a:r>
            <a:r>
              <a:rPr lang="pl-PL" dirty="0" smtClean="0"/>
              <a:t>grę</a:t>
            </a:r>
            <a:r>
              <a:rPr lang="pl-PL" dirty="0" smtClean="0"/>
              <a:t>, zliczać </a:t>
            </a:r>
            <a:r>
              <a:rPr lang="pl-PL" dirty="0" smtClean="0"/>
              <a:t>punkty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określać warunki zakończenia gry. </a:t>
            </a:r>
            <a:br>
              <a:rPr lang="pl-PL" dirty="0" smtClean="0"/>
            </a:br>
            <a:r>
              <a:rPr lang="pl-PL" dirty="0" smtClean="0"/>
              <a:t>A także dodawać drugi poziom gry.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155403"/>
            <a:ext cx="8596668" cy="1826581"/>
          </a:xfrm>
        </p:spPr>
        <p:txBody>
          <a:bodyPr>
            <a:normAutofit/>
          </a:bodyPr>
          <a:lstStyle/>
          <a:p>
            <a:r>
              <a:rPr lang="pl-PL" dirty="0" smtClean="0"/>
              <a:t>W tym celu</a:t>
            </a:r>
            <a:r>
              <a:rPr lang="pl-PL" dirty="0" smtClean="0"/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Dołącz </a:t>
            </a:r>
            <a:r>
              <a:rPr lang="pl-PL" dirty="0"/>
              <a:t>do społeczności Scratch – zarejestruj się na stronie: scratch.mit.edu</a:t>
            </a:r>
          </a:p>
        </p:txBody>
      </p:sp>
    </p:spTree>
    <p:extLst>
      <p:ext uri="{BB962C8B-B14F-4D97-AF65-F5344CB8AC3E}">
        <p14:creationId xmlns:p14="http://schemas.microsoft.com/office/powerpoint/2010/main" val="69392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395471"/>
            <a:ext cx="8596668" cy="3232598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</a:t>
            </a:r>
            <a:r>
              <a:rPr lang="pl-PL" dirty="0" smtClean="0"/>
              <a:t>czasie w drugim oknie </a:t>
            </a:r>
            <a:r>
              <a:rPr lang="pl-PL" dirty="0"/>
              <a:t>lub potem – już samodzielnie.</a:t>
            </a:r>
          </a:p>
        </p:txBody>
      </p:sp>
    </p:spTree>
    <p:extLst>
      <p:ext uri="{BB962C8B-B14F-4D97-AF65-F5344CB8AC3E}">
        <p14:creationId xmlns:p14="http://schemas.microsoft.com/office/powerpoint/2010/main" val="13478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3245" y="1580405"/>
            <a:ext cx="8596668" cy="32491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Obejrzyj </a:t>
            </a:r>
            <a:r>
              <a:rPr lang="pl-PL" dirty="0" err="1" smtClean="0"/>
              <a:t>tutoriale</a:t>
            </a:r>
            <a:r>
              <a:rPr lang="pl-PL" dirty="0" smtClean="0"/>
              <a:t> – </a:t>
            </a:r>
            <a:br>
              <a:rPr lang="pl-PL" dirty="0" smtClean="0"/>
            </a:br>
            <a:r>
              <a:rPr lang="pl-PL" dirty="0" smtClean="0"/>
              <a:t>strona scratch.mit.edu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87</Words>
  <Application>Microsoft Office PowerPoint</Application>
  <PresentationFormat>Panoramiczny</PresentationFormat>
  <Paragraphs>14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Faseta</vt:lpstr>
      <vt:lpstr>Informatyka</vt:lpstr>
      <vt:lpstr>Temat lekcji nr 24 i 25 (dwie godziny):  Tworzymy dwupoziomową grę dla dwóch graczy – umieszczamy duszki na scenie i zliczamy punkty. </vt:lpstr>
      <vt:lpstr>Podręcznik:  strony 65 – 72 (dwa tematy)</vt:lpstr>
      <vt:lpstr>Podczas lekcji nauczysz się: </vt:lpstr>
      <vt:lpstr>Zaplanować grę, zliczać punkty  i określać warunki zakończenia gry.  A także dodawać drugi poziom gry.</vt:lpstr>
      <vt:lpstr>W tym celu:</vt:lpstr>
      <vt:lpstr>Dołącz do społeczności Scratch – zarejestruj się na stronie: scratch.mit.edu</vt:lpstr>
      <vt:lpstr>Obserwuj uważnie ćwiczenia prezentowane przez nauczyciela. Możesz wykonać je w tym samym czasie w drugim oknie lub potem – już samodzielnie.</vt:lpstr>
      <vt:lpstr>        Obejrzyj tutoriale –  strona scratch.mit.edu    </vt:lpstr>
      <vt:lpstr>Zaplanuj i wykonaj swoją grę </vt:lpstr>
      <vt:lpstr>Program zapisz korzystając ze swojego konta Scratch – twoje prace będą bezpieczne i szybko dostępne. Można także wykonać fotografię skryptów i załączyć ją do wiadomości e-mail.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19</cp:revision>
  <dcterms:created xsi:type="dcterms:W3CDTF">2020-03-25T05:53:22Z</dcterms:created>
  <dcterms:modified xsi:type="dcterms:W3CDTF">2020-03-31T17:39:44Z</dcterms:modified>
</cp:coreProperties>
</file>