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61" r:id="rId7"/>
    <p:sldId id="268" r:id="rId8"/>
    <p:sldId id="266" r:id="rId9"/>
    <p:sldId id="271" r:id="rId10"/>
    <p:sldId id="270" r:id="rId11"/>
    <p:sldId id="269" r:id="rId12"/>
    <p:sldId id="267" r:id="rId13"/>
    <p:sldId id="26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75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33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375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1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49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74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011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70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50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06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05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67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0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6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33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46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686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6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Klasa VI b</a:t>
            </a:r>
            <a:endParaRPr lang="pl-PL" dirty="0"/>
          </a:p>
          <a:p>
            <a:r>
              <a:rPr lang="pl-PL" dirty="0" smtClean="0"/>
              <a:t>15 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789" y="2366016"/>
            <a:ext cx="8596668" cy="1826581"/>
          </a:xfrm>
        </p:spPr>
        <p:txBody>
          <a:bodyPr>
            <a:normAutofit/>
          </a:bodyPr>
          <a:lstStyle/>
          <a:p>
            <a:r>
              <a:rPr lang="pl-PL" dirty="0" smtClean="0"/>
              <a:t>Wykonaj zadanie 5 ze str. </a:t>
            </a:r>
            <a:r>
              <a:rPr lang="pl-PL" smtClean="0"/>
              <a:t>86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7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034863"/>
            <a:ext cx="9007578" cy="249258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 koniec przypominam:</a:t>
            </a:r>
            <a:br>
              <a:rPr lang="pl-PL" dirty="0" smtClean="0"/>
            </a:br>
            <a:r>
              <a:rPr lang="pl-PL" dirty="0" smtClean="0"/>
              <a:t>dołącz </a:t>
            </a:r>
            <a:r>
              <a:rPr lang="pl-PL" dirty="0"/>
              <a:t>do społeczności Scratch – zarejestruj się na stronie: scratch.mit.edu</a:t>
            </a:r>
          </a:p>
        </p:txBody>
      </p:sp>
    </p:spTree>
    <p:extLst>
      <p:ext uri="{BB962C8B-B14F-4D97-AF65-F5344CB8AC3E}">
        <p14:creationId xmlns:p14="http://schemas.microsoft.com/office/powerpoint/2010/main" val="6939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7487" y="3039414"/>
            <a:ext cx="8596668" cy="13007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 wolnym czasie wykonuj zadania </a:t>
            </a:r>
            <a:br>
              <a:rPr lang="pl-PL" dirty="0" smtClean="0"/>
            </a:br>
            <a:r>
              <a:rPr lang="pl-PL" dirty="0" smtClean="0"/>
              <a:t>w aplikacji </a:t>
            </a:r>
            <a:r>
              <a:rPr lang="pl-PL" dirty="0" err="1" smtClean="0"/>
              <a:t>PixBlocks</a:t>
            </a:r>
            <a:r>
              <a:rPr lang="pl-PL" dirty="0"/>
              <a:t>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213" y="1420968"/>
            <a:ext cx="8596668" cy="2724311"/>
          </a:xfrm>
        </p:spPr>
        <p:txBody>
          <a:bodyPr>
            <a:normAutofit/>
          </a:bodyPr>
          <a:lstStyle/>
          <a:p>
            <a:r>
              <a:rPr lang="pl-PL" dirty="0"/>
              <a:t>Temat: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Szukamy elementu najmniejszego i porządkujemy </a:t>
            </a:r>
            <a:r>
              <a:rPr lang="pl-PL" dirty="0" smtClean="0"/>
              <a:t>elementy.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962219"/>
            <a:ext cx="8596668" cy="1826581"/>
          </a:xfrm>
        </p:spPr>
        <p:txBody>
          <a:bodyPr>
            <a:normAutofit/>
          </a:bodyPr>
          <a:lstStyle/>
          <a:p>
            <a:r>
              <a:rPr lang="pl-PL" dirty="0"/>
              <a:t>Podczas </a:t>
            </a:r>
            <a:r>
              <a:rPr lang="pl-PL" dirty="0" smtClean="0"/>
              <a:t>lekcji: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4607" y="1210614"/>
            <a:ext cx="8596668" cy="4533363"/>
          </a:xfrm>
        </p:spPr>
        <p:txBody>
          <a:bodyPr>
            <a:normAutofit/>
          </a:bodyPr>
          <a:lstStyle/>
          <a:p>
            <a:r>
              <a:rPr lang="pl-PL" dirty="0" smtClean="0"/>
              <a:t>Nauczysz się stosować algorytm wyszukiwania elementu </a:t>
            </a:r>
            <a:r>
              <a:rPr lang="pl-PL" dirty="0"/>
              <a:t>największego lub najmniejszego w zbiorze; </a:t>
            </a:r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541949"/>
          </a:xfrm>
        </p:spPr>
        <p:txBody>
          <a:bodyPr>
            <a:normAutofit/>
          </a:bodyPr>
          <a:lstStyle/>
          <a:p>
            <a:r>
              <a:rPr lang="pl-PL" dirty="0" smtClean="0"/>
              <a:t>Utrwalisz umiejętności związane </a:t>
            </a:r>
            <a:br>
              <a:rPr lang="pl-PL" dirty="0" smtClean="0"/>
            </a:br>
            <a:r>
              <a:rPr lang="pl-PL" dirty="0" smtClean="0"/>
              <a:t>z porządkowaniem obiektów, </a:t>
            </a:r>
            <a:r>
              <a:rPr lang="pl-PL" dirty="0"/>
              <a:t>np. od najdłuższego do </a:t>
            </a:r>
            <a:r>
              <a:rPr lang="pl-PL" dirty="0" smtClean="0"/>
              <a:t>najkrótszego lub ze względu </a:t>
            </a:r>
            <a:r>
              <a:rPr lang="pl-PL" dirty="0"/>
              <a:t>na ich wybrane cechy, np. od </a:t>
            </a:r>
            <a:r>
              <a:rPr lang="pl-PL" dirty="0" smtClean="0"/>
              <a:t>najmniejszego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24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155403"/>
            <a:ext cx="8596668" cy="1826581"/>
          </a:xfrm>
        </p:spPr>
        <p:txBody>
          <a:bodyPr>
            <a:normAutofit/>
          </a:bodyPr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395471"/>
            <a:ext cx="8596668" cy="3232598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</a:t>
            </a:r>
            <a:r>
              <a:rPr lang="pl-PL" dirty="0" smtClean="0"/>
              <a:t>czasie w drugim oknie </a:t>
            </a:r>
            <a:r>
              <a:rPr lang="pl-PL" dirty="0"/>
              <a:t>lub potem – już samodzielnie.</a:t>
            </a:r>
          </a:p>
        </p:txBody>
      </p:sp>
    </p:spTree>
    <p:extLst>
      <p:ext uri="{BB962C8B-B14F-4D97-AF65-F5344CB8AC3E}">
        <p14:creationId xmlns:p14="http://schemas.microsoft.com/office/powerpoint/2010/main" val="1347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421" y="1906073"/>
            <a:ext cx="10025009" cy="24281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Przeczytaj treści z podręcznika: </a:t>
            </a:r>
            <a:br>
              <a:rPr lang="pl-PL" dirty="0" smtClean="0"/>
            </a:br>
            <a:r>
              <a:rPr lang="pl-PL" dirty="0" smtClean="0"/>
              <a:t>strony 82 </a:t>
            </a:r>
            <a:r>
              <a:rPr lang="pl-PL" dirty="0" smtClean="0">
                <a:hlinkClick r:id="rId2"/>
              </a:rPr>
              <a:t>–</a:t>
            </a:r>
            <a:r>
              <a:rPr lang="pl-PL" dirty="0" smtClean="0"/>
              <a:t> 85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https://ebook.migra.pl/dlaucznia.php?book=66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6364" y="412124"/>
            <a:ext cx="9504611" cy="5157989"/>
          </a:xfrm>
        </p:spPr>
        <p:txBody>
          <a:bodyPr>
            <a:normAutofit/>
          </a:bodyPr>
          <a:lstStyle/>
          <a:p>
            <a:r>
              <a:rPr lang="pl-PL" sz="2400" b="1" u="sng" dirty="0" smtClean="0"/>
              <a:t>Przepisz do zeszytu notatkę </a:t>
            </a:r>
            <a:r>
              <a:rPr lang="pl-PL" sz="2400" b="1" u="sng" dirty="0"/>
              <a:t>z </a:t>
            </a:r>
            <a:r>
              <a:rPr lang="pl-PL" sz="2400" b="1" u="sng" dirty="0" smtClean="0"/>
              <a:t>lekcji:</a:t>
            </a:r>
            <a:br>
              <a:rPr lang="pl-PL" sz="2400" b="1" u="sng" dirty="0" smtClean="0"/>
            </a:br>
            <a:r>
              <a:rPr lang="pl-PL" sz="2400" dirty="0" smtClean="0"/>
              <a:t>W algorytmie </a:t>
            </a:r>
            <a:r>
              <a:rPr lang="pl-PL" sz="2400" dirty="0"/>
              <a:t>wyszukiwania najmniejszej liczby w zbiorze przyjmujemy na początku, że pierwsza liczba ze zbioru jest najmniejsza. Porównujemy </a:t>
            </a:r>
            <a:r>
              <a:rPr lang="pl-PL" sz="2400" dirty="0" smtClean="0"/>
              <a:t>kolejne </a:t>
            </a:r>
            <a:r>
              <a:rPr lang="pl-PL" sz="2400" dirty="0"/>
              <a:t>liczby ze zbioru z tą liczbą. </a:t>
            </a:r>
            <a:r>
              <a:rPr lang="pl-PL" sz="2400" dirty="0" smtClean="0"/>
              <a:t>Jeśli znajdziemy liczbę mniejszą od pierwszej, przyjmujemy, że znaleziona liczba </a:t>
            </a:r>
            <a:r>
              <a:rPr lang="pl-PL" sz="2400" dirty="0"/>
              <a:t>jest najmniejsza i z nią będziemy porównywać kolejne liczby zbioru. Porównania liczb powtarzamy, aż sprawdzimy wszystkie liczby ze zbioru. Aby uporządkować zbiór liczb od najmniejszej do największej metodą przez wybieranie, wyszukujemy w nim najmniejszą liczbę i zamieniamy ją miejscami z liczbą, która jest aktualnie na początku zbioru. Następnie powtarzamy te czynności z pominięciem liczb już uporządkowanych.</a:t>
            </a:r>
          </a:p>
        </p:txBody>
      </p:sp>
    </p:spTree>
    <p:extLst>
      <p:ext uri="{BB962C8B-B14F-4D97-AF65-F5344CB8AC3E}">
        <p14:creationId xmlns:p14="http://schemas.microsoft.com/office/powerpoint/2010/main" val="35421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297</TotalTime>
  <Words>70</Words>
  <Application>Microsoft Office PowerPoint</Application>
  <PresentationFormat>Panoramiczny</PresentationFormat>
  <Paragraphs>15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Faseta</vt:lpstr>
      <vt:lpstr>Informatyka</vt:lpstr>
      <vt:lpstr>Temat:  Szukamy elementu najmniejszego i porządkujemy elementy.</vt:lpstr>
      <vt:lpstr>Podczas lekcji: </vt:lpstr>
      <vt:lpstr>Nauczysz się stosować algorytm wyszukiwania elementu największego lub najmniejszego w zbiorze; </vt:lpstr>
      <vt:lpstr>Utrwalisz umiejętności związane  z porządkowaniem obiektów, np. od najdłuższego do najkrótszego lub ze względu na ich wybrane cechy, np. od najmniejszego.</vt:lpstr>
      <vt:lpstr>W tym celu:</vt:lpstr>
      <vt:lpstr>Obserwuj uważnie ćwiczenia prezentowane przez nauczyciela. Możesz wykonać je w tym samym czasie w drugim oknie lub potem – już samodzielnie.</vt:lpstr>
      <vt:lpstr>Przeczytaj treści z podręcznika:  strony 82 – 85 https://ebook.migra.pl/dlaucznia.php?book=66</vt:lpstr>
      <vt:lpstr>Przepisz do zeszytu notatkę z lekcji: W algorytmie wyszukiwania najmniejszej liczby w zbiorze przyjmujemy na początku, że pierwsza liczba ze zbioru jest najmniejsza. Porównujemy kolejne liczby ze zbioru z tą liczbą. Jeśli znajdziemy liczbę mniejszą od pierwszej, przyjmujemy, że znaleziona liczba jest najmniejsza i z nią będziemy porównywać kolejne liczby zbioru. Porównania liczb powtarzamy, aż sprawdzimy wszystkie liczby ze zbioru. Aby uporządkować zbiór liczb od najmniejszej do największej metodą przez wybieranie, wyszukujemy w nim najmniejszą liczbę i zamieniamy ją miejscami z liczbą, która jest aktualnie na początku zbioru. Następnie powtarzamy te czynności z pominięciem liczb już uporządkowanych.</vt:lpstr>
      <vt:lpstr>Wykonaj zadanie 5 ze str. 86</vt:lpstr>
      <vt:lpstr>Na koniec przypominam: dołącz do społeczności Scratch – zarejestruj się na stronie: scratch.mit.edu</vt:lpstr>
      <vt:lpstr>W wolnym czasie wykonuj zadania  w aplikacji PixBlocks!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33</cp:revision>
  <dcterms:created xsi:type="dcterms:W3CDTF">2020-03-25T05:53:22Z</dcterms:created>
  <dcterms:modified xsi:type="dcterms:W3CDTF">2020-04-15T07:26:52Z</dcterms:modified>
</cp:coreProperties>
</file>