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6" r:id="rId4"/>
    <p:sldId id="258" r:id="rId5"/>
    <p:sldId id="259" r:id="rId6"/>
    <p:sldId id="269" r:id="rId7"/>
    <p:sldId id="270" r:id="rId8"/>
    <p:sldId id="271" r:id="rId9"/>
    <p:sldId id="261" r:id="rId10"/>
    <p:sldId id="268" r:id="rId11"/>
    <p:sldId id="263" r:id="rId12"/>
    <p:sldId id="267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38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64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158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9289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062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346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485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119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336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42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07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4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24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976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1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01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laucznia.migra.pl/teraz-bajty.-informatyka-dla-szkoly-podstawowej.-klasa-vi/program-scratch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6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6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VI a</a:t>
            </a:r>
            <a:endParaRPr lang="pl-PL" dirty="0"/>
          </a:p>
          <a:p>
            <a:r>
              <a:rPr lang="pl-PL" smtClean="0"/>
              <a:t>31 </a:t>
            </a:r>
            <a:r>
              <a:rPr lang="pl-PL" dirty="0" smtClean="0"/>
              <a:t>marca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7696" y="2163651"/>
            <a:ext cx="8915399" cy="2510119"/>
          </a:xfrm>
        </p:spPr>
        <p:txBody>
          <a:bodyPr>
            <a:normAutofit fontScale="90000"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czasie lub 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21572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3408" y="2765261"/>
            <a:ext cx="8596668" cy="32491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Obejrzyj filmy ze strony: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2"/>
              </a:rPr>
              <a:t>https://dlaucznia.migra.pl/teraz-bajty.-informatyka-dla-szkoly-podstawowej.-klasa-vi/program-scratch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34924" y="2086377"/>
            <a:ext cx="8596668" cy="33227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Sporządź krótką notatkę w zeszycie przedmiotowym odpowiadając na pytanie 3 ze str. 73 podręcznika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2090" y="2200418"/>
            <a:ext cx="8915399" cy="1468800"/>
          </a:xfrm>
        </p:spPr>
        <p:txBody>
          <a:bodyPr/>
          <a:lstStyle/>
          <a:p>
            <a:r>
              <a:rPr lang="pl-PL" dirty="0" smtClean="0"/>
              <a:t>POWODZENIA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5678" y="570963"/>
            <a:ext cx="8596668" cy="2724311"/>
          </a:xfrm>
        </p:spPr>
        <p:txBody>
          <a:bodyPr>
            <a:normAutofit/>
          </a:bodyPr>
          <a:lstStyle/>
          <a:p>
            <a:r>
              <a:rPr lang="pl-PL" dirty="0" smtClean="0"/>
              <a:t>Temat lekcji nr 21: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Stosujemy instrukcję warunkową w środowisku Scratch</a:t>
            </a:r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588" y="3129566"/>
            <a:ext cx="9431113" cy="216238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Podręcznik: </a:t>
            </a:r>
            <a:br>
              <a:rPr lang="pl-PL" dirty="0" smtClean="0"/>
            </a:br>
            <a:r>
              <a:rPr lang="pl-PL" dirty="0" smtClean="0"/>
              <a:t>strony </a:t>
            </a:r>
            <a:r>
              <a:rPr lang="pl-PL" dirty="0" smtClean="0"/>
              <a:t>63 </a:t>
            </a:r>
            <a:r>
              <a:rPr lang="pl-PL" dirty="0" smtClean="0"/>
              <a:t>– 64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921" y="2404653"/>
            <a:ext cx="8596668" cy="1826581"/>
          </a:xfrm>
        </p:spPr>
        <p:txBody>
          <a:bodyPr/>
          <a:lstStyle/>
          <a:p>
            <a:r>
              <a:rPr lang="pl-PL" dirty="0" smtClean="0"/>
              <a:t>Na tej lekcji nauczysz się: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00072" y="519448"/>
            <a:ext cx="8596668" cy="3331336"/>
          </a:xfrm>
        </p:spPr>
        <p:txBody>
          <a:bodyPr>
            <a:normAutofit/>
          </a:bodyPr>
          <a:lstStyle/>
          <a:p>
            <a:r>
              <a:rPr lang="pl-PL" dirty="0" smtClean="0"/>
              <a:t>tworzyć zmienną, </a:t>
            </a:r>
            <a:r>
              <a:rPr lang="pl-PL" dirty="0"/>
              <a:t>nadając </a:t>
            </a:r>
            <a:r>
              <a:rPr lang="pl-PL" dirty="0" smtClean="0"/>
              <a:t>jej nazwę</a:t>
            </a:r>
            <a:r>
              <a:rPr lang="pl-PL" dirty="0"/>
              <a:t>;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9364" y="2575774"/>
            <a:ext cx="8915399" cy="2099256"/>
          </a:xfrm>
        </p:spPr>
        <p:txBody>
          <a:bodyPr>
            <a:normAutofit/>
          </a:bodyPr>
          <a:lstStyle/>
          <a:p>
            <a:r>
              <a:rPr lang="pl-PL" dirty="0"/>
              <a:t>stosować zmienne do zliczania punktów w grze;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8310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14969" y="2754209"/>
            <a:ext cx="8915399" cy="1468800"/>
          </a:xfrm>
        </p:spPr>
        <p:txBody>
          <a:bodyPr/>
          <a:lstStyle/>
          <a:p>
            <a:r>
              <a:rPr lang="pl-PL" dirty="0"/>
              <a:t>wyzerować wartość zmiennej;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351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2243" y="2754209"/>
            <a:ext cx="8915399" cy="1468800"/>
          </a:xfrm>
        </p:spPr>
        <p:txBody>
          <a:bodyPr/>
          <a:lstStyle/>
          <a:p>
            <a:r>
              <a:rPr lang="pl-PL" dirty="0"/>
              <a:t>określać warunki zakończenia gry, stosując instrukcję warunkową; </a:t>
            </a:r>
          </a:p>
        </p:txBody>
      </p:sp>
    </p:spTree>
    <p:extLst>
      <p:ext uri="{BB962C8B-B14F-4D97-AF65-F5344CB8AC3E}">
        <p14:creationId xmlns:p14="http://schemas.microsoft.com/office/powerpoint/2010/main" val="424547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7802" y="1837983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78</Words>
  <Application>Microsoft Office PowerPoint</Application>
  <PresentationFormat>Panoramiczny</PresentationFormat>
  <Paragraphs>15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Smuga</vt:lpstr>
      <vt:lpstr>Informatyka</vt:lpstr>
      <vt:lpstr>Temat lekcji nr 21:  Stosujemy instrukcję warunkową w środowisku Scratch</vt:lpstr>
      <vt:lpstr>Podręcznik:  strony 63 – 64  https://ebook.migra.pl/dlaucznia.php?book=66</vt:lpstr>
      <vt:lpstr>Na tej lekcji nauczysz się: </vt:lpstr>
      <vt:lpstr>tworzyć zmienną, nadając jej nazwę;  </vt:lpstr>
      <vt:lpstr>stosować zmienne do zliczania punktów w grze;  </vt:lpstr>
      <vt:lpstr>wyzerować wartość zmiennej;  </vt:lpstr>
      <vt:lpstr>określać warunki zakończenia gry, stosując instrukcję warunkową; </vt:lpstr>
      <vt:lpstr>W tym celu:</vt:lpstr>
      <vt:lpstr>Obserwuj uważnie ćwiczenia prezentowane przez nauczyciela. Możesz wykonać je w tym samym czasie lub potem – już samodzielnie.</vt:lpstr>
      <vt:lpstr>        Obejrzyj filmy ze strony:   https://dlaucznia.migra.pl/teraz-bajty.-informatyka-dla-szkoly-podstawowej.-klasa-vi/program-scratch/ </vt:lpstr>
      <vt:lpstr>Sporządź krótką notatkę w zeszycie przedmiotowym odpowiadając na pytanie 3 ze str. 73 podręcznika. https://ebook.migra.pl/dlaucznia.php?book=66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25</cp:revision>
  <dcterms:created xsi:type="dcterms:W3CDTF">2020-03-25T05:53:22Z</dcterms:created>
  <dcterms:modified xsi:type="dcterms:W3CDTF">2020-03-30T13:52:32Z</dcterms:modified>
</cp:coreProperties>
</file>