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57" r:id="rId3"/>
    <p:sldId id="258" r:id="rId4"/>
    <p:sldId id="259" r:id="rId5"/>
    <p:sldId id="269" r:id="rId6"/>
    <p:sldId id="270" r:id="rId7"/>
    <p:sldId id="261" r:id="rId8"/>
    <p:sldId id="268" r:id="rId9"/>
    <p:sldId id="271" r:id="rId10"/>
    <p:sldId id="263" r:id="rId11"/>
    <p:sldId id="264" r:id="rId12"/>
    <p:sldId id="266" r:id="rId13"/>
    <p:sldId id="267" r:id="rId14"/>
    <p:sldId id="265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7615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209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6676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3531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30435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3879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281841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865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7620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4110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6722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4348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7406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848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0125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878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F458-14B3-4CC2-AFBD-58E4E8933D49}" type="datetimeFigureOut">
              <a:rPr lang="pl-PL" smtClean="0"/>
              <a:t>2020-04-07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E92CB64-6618-4DC0-ACF1-B89B357EFBF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92158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scratch.mit.edu/projects/editor/?tutorial=getStarted" TargetMode="Externa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ebook.migra.pl/dlaucznia.php?book=65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scratch.mit.edu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Informatyka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Klasa V b</a:t>
            </a:r>
            <a:endParaRPr lang="pl-PL" dirty="0"/>
          </a:p>
          <a:p>
            <a:r>
              <a:rPr lang="pl-PL" dirty="0" smtClean="0"/>
              <a:t>8 kwietnia 2020 r.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45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6287" y="2266682"/>
            <a:ext cx="8596668" cy="2389555"/>
          </a:xfrm>
        </p:spPr>
        <p:txBody>
          <a:bodyPr>
            <a:normAutofit fontScale="90000"/>
          </a:bodyPr>
          <a:lstStyle/>
          <a:p>
            <a:r>
              <a:rPr lang="pl-PL" dirty="0"/>
              <a:t>Obejrzyj </a:t>
            </a:r>
            <a:r>
              <a:rPr lang="pl-PL" dirty="0" err="1" smtClean="0"/>
              <a:t>tutorial</a:t>
            </a:r>
            <a:r>
              <a:rPr lang="pl-PL" dirty="0" smtClean="0"/>
              <a:t>: </a:t>
            </a:r>
            <a:r>
              <a:rPr lang="pl-PL" dirty="0">
                <a:hlinkClick r:id="rId2"/>
              </a:rPr>
              <a:t>https://scratch.mit.edu/projects/editor/?tutorial=getStarted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488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64467" y="2150773"/>
            <a:ext cx="8596668" cy="246682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Wykonaj zadanie:</a:t>
            </a:r>
            <a:br>
              <a:rPr lang="pl-PL" dirty="0" smtClean="0"/>
            </a:br>
            <a:r>
              <a:rPr lang="pl-PL" dirty="0" smtClean="0"/>
              <a:t>Stwórz swoją własną historyjkę. Możesz wzorować się na przykładach z podręcznika.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664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50773" y="2202286"/>
            <a:ext cx="9418234" cy="2408349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Podręcznik: strony 88 – </a:t>
            </a:r>
            <a:r>
              <a:rPr lang="pl-PL" dirty="0" smtClean="0"/>
              <a:t>92</a:t>
            </a:r>
            <a:br>
              <a:rPr lang="pl-PL" dirty="0" smtClean="0"/>
            </a:br>
            <a:r>
              <a:rPr lang="pl-PL" dirty="0">
                <a:hlinkClick r:id="rId2"/>
              </a:rPr>
              <a:t>https://ebook.migra.pl/dlaucznia.php?book=65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136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09165" y="2112136"/>
            <a:ext cx="8596668" cy="2956225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Program zapisujemy na platformie  scratch.mit.edu – twoje prace będą bezpieczne i szybko dostępne.</a:t>
            </a:r>
            <a:br>
              <a:rPr lang="pl-PL" dirty="0" smtClean="0"/>
            </a:br>
            <a:r>
              <a:rPr lang="pl-PL" dirty="0" smtClean="0"/>
              <a:t>Można także wykonać fotografię </a:t>
            </a:r>
            <a:br>
              <a:rPr lang="pl-PL" dirty="0" smtClean="0"/>
            </a:br>
            <a:r>
              <a:rPr lang="pl-PL" dirty="0" smtClean="0"/>
              <a:t>i załączyć ją do wiadomości e-mail.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3771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0728" y="2393601"/>
            <a:ext cx="8915399" cy="1468800"/>
          </a:xfrm>
        </p:spPr>
        <p:txBody>
          <a:bodyPr/>
          <a:lstStyle/>
          <a:p>
            <a:r>
              <a:rPr lang="pl-PL" dirty="0" smtClean="0"/>
              <a:t>POWODZENIA 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5558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55374" y="738387"/>
            <a:ext cx="10862136" cy="2481331"/>
          </a:xfrm>
        </p:spPr>
        <p:txBody>
          <a:bodyPr>
            <a:normAutofit/>
          </a:bodyPr>
          <a:lstStyle/>
          <a:p>
            <a:r>
              <a:rPr lang="pl-PL" dirty="0" smtClean="0"/>
              <a:t>Temat:  </a:t>
            </a:r>
            <a:br>
              <a:rPr lang="pl-PL" dirty="0" smtClean="0"/>
            </a:br>
            <a:r>
              <a:rPr lang="pl-PL" dirty="0"/>
              <a:t>Tworzymy grę dla jednego gracza. </a:t>
            </a:r>
          </a:p>
        </p:txBody>
      </p:sp>
    </p:spTree>
    <p:extLst>
      <p:ext uri="{BB962C8B-B14F-4D97-AF65-F5344CB8AC3E}">
        <p14:creationId xmlns:p14="http://schemas.microsoft.com/office/powerpoint/2010/main" val="323310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31893" y="2327380"/>
            <a:ext cx="8596668" cy="1826581"/>
          </a:xfrm>
        </p:spPr>
        <p:txBody>
          <a:bodyPr/>
          <a:lstStyle/>
          <a:p>
            <a:r>
              <a:rPr lang="pl-PL" dirty="0" smtClean="0"/>
              <a:t>Podczas lekcji:</a:t>
            </a:r>
            <a:br>
              <a:rPr lang="pl-PL" dirty="0" smtClean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08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57589" y="656822"/>
            <a:ext cx="9724762" cy="4262908"/>
          </a:xfrm>
        </p:spPr>
        <p:txBody>
          <a:bodyPr>
            <a:normAutofit/>
          </a:bodyPr>
          <a:lstStyle/>
          <a:p>
            <a:r>
              <a:rPr lang="pl-PL" dirty="0" smtClean="0"/>
              <a:t>Utrwalisz stosowanie instrukcji warunkowej </a:t>
            </a:r>
            <a:r>
              <a:rPr lang="pl-PL" dirty="0"/>
              <a:t>do sterowania duszkiem na ekranie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czterech kierunkach (w prawo, lewo,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górę, w dół); 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889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37696" y="2446987"/>
            <a:ext cx="8915399" cy="283209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Nauczysz się tworzyć </a:t>
            </a:r>
            <a:r>
              <a:rPr lang="pl-PL" dirty="0"/>
              <a:t>prostą grę dla jednego gracza, polegającą na sterowaniu duszkiem na ekranie zależnie od naciśniętego klawisza; 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44314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28603" y="2228045"/>
            <a:ext cx="8915399" cy="2556456"/>
          </a:xfrm>
        </p:spPr>
        <p:txBody>
          <a:bodyPr>
            <a:normAutofit/>
          </a:bodyPr>
          <a:lstStyle/>
          <a:p>
            <a:r>
              <a:rPr lang="pl-PL" dirty="0" smtClean="0"/>
              <a:t>Nauczysz się dodawać duszki </a:t>
            </a:r>
            <a:r>
              <a:rPr lang="pl-PL" dirty="0"/>
              <a:t>do programu i dla każdego </a:t>
            </a:r>
            <a:r>
              <a:rPr lang="pl-PL" dirty="0" smtClean="0"/>
              <a:t>z nich pisać </a:t>
            </a:r>
            <a:r>
              <a:rPr lang="pl-PL" dirty="0"/>
              <a:t>oddzielny </a:t>
            </a:r>
            <a:r>
              <a:rPr lang="pl-PL" dirty="0" smtClean="0"/>
              <a:t>skrypt.</a:t>
            </a:r>
            <a:r>
              <a:rPr lang="pl-PL" dirty="0"/>
              <a:t>	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00230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99318" y="1850862"/>
            <a:ext cx="8596668" cy="1826581"/>
          </a:xfrm>
        </p:spPr>
        <p:txBody>
          <a:bodyPr/>
          <a:lstStyle/>
          <a:p>
            <a:r>
              <a:rPr lang="pl-PL" dirty="0" smtClean="0"/>
              <a:t>W tym celu: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1502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640727" y="1957589"/>
            <a:ext cx="8915399" cy="2975019"/>
          </a:xfrm>
        </p:spPr>
        <p:txBody>
          <a:bodyPr>
            <a:normAutofit fontScale="90000"/>
          </a:bodyPr>
          <a:lstStyle/>
          <a:p>
            <a:r>
              <a:rPr lang="pl-PL" dirty="0"/>
              <a:t>Obserwuj uważnie ćwiczenia prezentowane przez nauczyciela.</a:t>
            </a:r>
            <a:br>
              <a:rPr lang="pl-PL" dirty="0"/>
            </a:br>
            <a:r>
              <a:rPr lang="pl-PL" dirty="0"/>
              <a:t>Możesz wykonać je w tym samym czasie </a:t>
            </a:r>
            <a:r>
              <a:rPr lang="pl-PL" dirty="0" smtClean="0"/>
              <a:t>w drugim oknie lub </a:t>
            </a:r>
            <a:r>
              <a:rPr lang="pl-PL" dirty="0"/>
              <a:t>potem – już samodzielnie.</a:t>
            </a:r>
          </a:p>
        </p:txBody>
      </p:sp>
    </p:spTree>
    <p:extLst>
      <p:ext uri="{BB962C8B-B14F-4D97-AF65-F5344CB8AC3E}">
        <p14:creationId xmlns:p14="http://schemas.microsoft.com/office/powerpoint/2010/main" val="2748830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99060" y="2498502"/>
            <a:ext cx="8915399" cy="2033601"/>
          </a:xfrm>
        </p:spPr>
        <p:txBody>
          <a:bodyPr>
            <a:normAutofit/>
          </a:bodyPr>
          <a:lstStyle/>
          <a:p>
            <a:r>
              <a:rPr lang="pl-PL" dirty="0"/>
              <a:t>Dołącz do społeczności Scratch – zarejestruj się na stronie:</a:t>
            </a:r>
            <a:br>
              <a:rPr lang="pl-PL" dirty="0"/>
            </a:br>
            <a:r>
              <a:rPr lang="pl-PL" dirty="0">
                <a:hlinkClick r:id="rId2"/>
              </a:rPr>
              <a:t>https://scratch.mit.edu/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3844524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Smug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mug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mug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129</TotalTime>
  <Words>106</Words>
  <Application>Microsoft Office PowerPoint</Application>
  <PresentationFormat>Panoramiczny</PresentationFormat>
  <Paragraphs>16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Wingdings</vt:lpstr>
      <vt:lpstr>Wingdings 3</vt:lpstr>
      <vt:lpstr>Smuga</vt:lpstr>
      <vt:lpstr>Informatyka</vt:lpstr>
      <vt:lpstr>Temat:   Tworzymy grę dla jednego gracza. </vt:lpstr>
      <vt:lpstr>Podczas lekcji: </vt:lpstr>
      <vt:lpstr>Utrwalisz stosowanie instrukcji warunkowej do sterowania duszkiem na ekranie  w czterech kierunkach (w prawo, lewo,  w górę, w dół);  </vt:lpstr>
      <vt:lpstr>Nauczysz się tworzyć prostą grę dla jednego gracza, polegającą na sterowaniu duszkiem na ekranie zależnie od naciśniętego klawisza;  </vt:lpstr>
      <vt:lpstr>Nauczysz się dodawać duszki do programu i dla każdego z nich pisać oddzielny skrypt.  </vt:lpstr>
      <vt:lpstr>W tym celu:</vt:lpstr>
      <vt:lpstr>Obserwuj uważnie ćwiczenia prezentowane przez nauczyciela. Możesz wykonać je w tym samym czasie w drugim oknie lub potem – już samodzielnie.</vt:lpstr>
      <vt:lpstr>Dołącz do społeczności Scratch – zarejestruj się na stronie: https://scratch.mit.edu/</vt:lpstr>
      <vt:lpstr>Obejrzyj tutorial: https://scratch.mit.edu/projects/editor/?tutorial=getStarted </vt:lpstr>
      <vt:lpstr>Wykonaj zadanie: Stwórz swoją własną historyjkę. Możesz wzorować się na przykładach z podręcznika. </vt:lpstr>
      <vt:lpstr> Podręcznik: strony 88 – 92 https://ebook.migra.pl/dlaucznia.php?book=65 </vt:lpstr>
      <vt:lpstr>Program zapisujemy na platformie  scratch.mit.edu – twoje prace będą bezpieczne i szybko dostępne. Można także wykonać fotografię  i załączyć ją do wiadomości e-mail.</vt:lpstr>
      <vt:lpstr>POWODZENIA 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Informatyka</dc:title>
  <dc:creator>ppe-user</dc:creator>
  <cp:lastModifiedBy>ppe-user</cp:lastModifiedBy>
  <cp:revision>22</cp:revision>
  <dcterms:created xsi:type="dcterms:W3CDTF">2020-03-25T05:53:22Z</dcterms:created>
  <dcterms:modified xsi:type="dcterms:W3CDTF">2020-04-07T16:01:54Z</dcterms:modified>
</cp:coreProperties>
</file>