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1" r:id="rId8"/>
    <p:sldId id="268" r:id="rId9"/>
    <p:sldId id="271" r:id="rId10"/>
    <p:sldId id="263" r:id="rId11"/>
    <p:sldId id="264" r:id="rId12"/>
    <p:sldId id="266" r:id="rId13"/>
    <p:sldId id="267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61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09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676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53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43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87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184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6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62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11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22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34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4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12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7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1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projects/editor/?tutorial=getStarted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?book=65&amp;key=zMnC63tyayZuO/VWKS9Hhw==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 a</a:t>
            </a:r>
            <a:endParaRPr lang="pl-PL" dirty="0"/>
          </a:p>
          <a:p>
            <a:r>
              <a:rPr lang="pl-PL" dirty="0" smtClean="0"/>
              <a:t>6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6287" y="2266682"/>
            <a:ext cx="8596668" cy="2389555"/>
          </a:xfrm>
        </p:spPr>
        <p:txBody>
          <a:bodyPr>
            <a:normAutofit fontScale="90000"/>
          </a:bodyPr>
          <a:lstStyle/>
          <a:p>
            <a:r>
              <a:rPr lang="pl-PL" dirty="0"/>
              <a:t>Obejrzyj </a:t>
            </a:r>
            <a:r>
              <a:rPr lang="pl-PL" dirty="0" err="1" smtClean="0"/>
              <a:t>tutorial</a:t>
            </a:r>
            <a:r>
              <a:rPr lang="pl-PL" dirty="0" smtClean="0"/>
              <a:t>: </a:t>
            </a:r>
            <a:r>
              <a:rPr lang="pl-PL" dirty="0">
                <a:hlinkClick r:id="rId2"/>
              </a:rPr>
              <a:t>https://scratch.mit.edu/projects/editor/?tutorial=getStarted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64467" y="2150773"/>
            <a:ext cx="8596668" cy="24668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Wykonaj zadanie:</a:t>
            </a:r>
            <a:br>
              <a:rPr lang="pl-PL" dirty="0" smtClean="0"/>
            </a:br>
            <a:r>
              <a:rPr lang="pl-PL" dirty="0" smtClean="0"/>
              <a:t>Stwórz swoją własną historyjkę. Możesz wzorować się na przykładach z podręcznika.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89409" y="2562896"/>
            <a:ext cx="9328082" cy="284496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Podręcznik: strony 85 – 88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https://ebook.migra.pl/?book=65&amp;key=zMnC63tyayZuO%2FVWKS9Hhw%3D%3D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9165" y="2112136"/>
            <a:ext cx="8596668" cy="29562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Program zapisujemy dołączając do społeczności Scratch – twoje prace będą bezpieczne i szybko dostępne.</a:t>
            </a:r>
            <a:br>
              <a:rPr lang="pl-PL" dirty="0" smtClean="0"/>
            </a:br>
            <a:r>
              <a:rPr lang="pl-PL" dirty="0" smtClean="0"/>
              <a:t>Można także wykonać fotografię </a:t>
            </a:r>
            <a:br>
              <a:rPr lang="pl-PL" dirty="0" smtClean="0"/>
            </a:br>
            <a:r>
              <a:rPr lang="pl-PL" dirty="0" smtClean="0"/>
              <a:t>i załączyć ją do wiadomości e-mail.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0728" y="2393601"/>
            <a:ext cx="8915399" cy="1468800"/>
          </a:xfrm>
        </p:spPr>
        <p:txBody>
          <a:bodyPr/>
          <a:lstStyle/>
          <a:p>
            <a:r>
              <a:rPr lang="pl-PL" dirty="0" smtClean="0"/>
              <a:t>POWODZENIA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5374" y="738387"/>
            <a:ext cx="10862136" cy="2481331"/>
          </a:xfrm>
        </p:spPr>
        <p:txBody>
          <a:bodyPr>
            <a:normAutofit/>
          </a:bodyPr>
          <a:lstStyle/>
          <a:p>
            <a:r>
              <a:rPr lang="pl-PL" dirty="0" smtClean="0"/>
              <a:t>Temat:  </a:t>
            </a:r>
            <a:br>
              <a:rPr lang="pl-PL" dirty="0" smtClean="0"/>
            </a:br>
            <a:r>
              <a:rPr lang="pl-PL" dirty="0"/>
              <a:t>Programujemy </a:t>
            </a:r>
            <a:r>
              <a:rPr lang="pl-PL" dirty="0" smtClean="0"/>
              <a:t>historyjkę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1893" y="2327380"/>
            <a:ext cx="8596668" cy="1826581"/>
          </a:xfrm>
        </p:spPr>
        <p:txBody>
          <a:bodyPr/>
          <a:lstStyle/>
          <a:p>
            <a:r>
              <a:rPr lang="pl-PL" dirty="0" smtClean="0"/>
              <a:t>Podczas lekcji nauczysz się: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7589" y="656822"/>
            <a:ext cx="9724762" cy="2060619"/>
          </a:xfrm>
        </p:spPr>
        <p:txBody>
          <a:bodyPr>
            <a:normAutofit/>
          </a:bodyPr>
          <a:lstStyle/>
          <a:p>
            <a:r>
              <a:rPr lang="pl-PL" dirty="0" smtClean="0"/>
              <a:t>programować </a:t>
            </a:r>
            <a:r>
              <a:rPr lang="pl-PL" dirty="0"/>
              <a:t>proste historyjki, stosując polecenia sekwencyjne i </a:t>
            </a:r>
            <a:r>
              <a:rPr lang="pl-PL" dirty="0" smtClean="0"/>
              <a:t>ich powtarzanie;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728451"/>
            <a:ext cx="8915399" cy="1468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zmieniać </a:t>
            </a:r>
            <a:r>
              <a:rPr lang="pl-PL" dirty="0"/>
              <a:t>tło sceny; </a:t>
            </a:r>
            <a:r>
              <a:rPr lang="pl-PL" dirty="0" smtClean="0"/>
              <a:t>dodawać </a:t>
            </a:r>
            <a:r>
              <a:rPr lang="pl-PL" dirty="0"/>
              <a:t>nowe duszki, </a:t>
            </a:r>
            <a:r>
              <a:rPr lang="pl-PL" dirty="0" smtClean="0"/>
              <a:t>ustalać </a:t>
            </a:r>
            <a:r>
              <a:rPr lang="pl-PL" dirty="0"/>
              <a:t>styl obrotu </a:t>
            </a:r>
            <a:r>
              <a:rPr lang="pl-PL" dirty="0" smtClean="0"/>
              <a:t>duszka;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431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73302" y="2781836"/>
            <a:ext cx="8915399" cy="2355573"/>
          </a:xfrm>
        </p:spPr>
        <p:txBody>
          <a:bodyPr>
            <a:normAutofit/>
          </a:bodyPr>
          <a:lstStyle/>
          <a:p>
            <a:r>
              <a:rPr lang="pl-PL" dirty="0" smtClean="0"/>
              <a:t>stosować </a:t>
            </a:r>
            <a:r>
              <a:rPr lang="pl-PL" dirty="0"/>
              <a:t>polecenie losuj do generowania losowych wartości </a:t>
            </a:r>
            <a:r>
              <a:rPr lang="pl-PL" dirty="0" smtClean="0"/>
              <a:t>współrzędnych</a:t>
            </a:r>
            <a:r>
              <a:rPr lang="pl-PL" dirty="0"/>
              <a:t>.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0230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99318" y="1850862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0727" y="2472744"/>
            <a:ext cx="8915399" cy="2394209"/>
          </a:xfrm>
        </p:spPr>
        <p:txBody>
          <a:bodyPr>
            <a:normAutofit fontScale="90000"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czasie lub potem – już samodzielnie.</a:t>
            </a:r>
          </a:p>
        </p:txBody>
      </p:sp>
    </p:spTree>
    <p:extLst>
      <p:ext uri="{BB962C8B-B14F-4D97-AF65-F5344CB8AC3E}">
        <p14:creationId xmlns:p14="http://schemas.microsoft.com/office/powerpoint/2010/main" val="27488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7696" y="2575774"/>
            <a:ext cx="8915399" cy="1917691"/>
          </a:xfrm>
        </p:spPr>
        <p:txBody>
          <a:bodyPr>
            <a:normAutofit fontScale="90000"/>
          </a:bodyPr>
          <a:lstStyle/>
          <a:p>
            <a:r>
              <a:rPr lang="pl-PL" dirty="0"/>
              <a:t>Dołącz do społeczności Scratch – zarejestruj się na stronie:</a:t>
            </a:r>
            <a:br>
              <a:rPr lang="pl-PL" dirty="0"/>
            </a:br>
            <a:r>
              <a:rPr lang="pl-PL" dirty="0">
                <a:hlinkClick r:id="rId2"/>
              </a:rPr>
              <a:t>https://scratch.mit.edu/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6700901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98</Words>
  <Application>Microsoft Office PowerPoint</Application>
  <PresentationFormat>Panoramiczny</PresentationFormat>
  <Paragraphs>16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Smuga</vt:lpstr>
      <vt:lpstr>Informatyka</vt:lpstr>
      <vt:lpstr>Temat:   Programujemy historyjkę</vt:lpstr>
      <vt:lpstr>Podczas lekcji nauczysz się: </vt:lpstr>
      <vt:lpstr>programować proste historyjki, stosując polecenia sekwencyjne i ich powtarzanie; </vt:lpstr>
      <vt:lpstr>zmieniać tło sceny; dodawać nowe duszki, ustalać styl obrotu duszka; </vt:lpstr>
      <vt:lpstr>stosować polecenie losuj do generowania losowych wartości współrzędnych. </vt:lpstr>
      <vt:lpstr>W tym celu:</vt:lpstr>
      <vt:lpstr>Obserwuj uważnie ćwiczenia prezentowane przez nauczyciela. Możesz wykonać je w tym samym czasie lub potem – już samodzielnie.</vt:lpstr>
      <vt:lpstr>Dołącz do społeczności Scratch – zarejestruj się na stronie: https://scratch.mit.edu/</vt:lpstr>
      <vt:lpstr>Obejrzyj tutorial: https://scratch.mit.edu/projects/editor/?tutorial=getStarted </vt:lpstr>
      <vt:lpstr>Wykonaj zadanie: Stwórz swoją własną historyjkę. Możesz wzorować się na przykładach z podręcznika. </vt:lpstr>
      <vt:lpstr>      Podręcznik: strony 85 – 88 https://ebook.migra.pl/?book=65&amp;key=zMnC63tyayZuO%2FVWKS9Hhw%3D%3D </vt:lpstr>
      <vt:lpstr>Program zapisujemy dołączając do społeczności Scratch – twoje prace będą bezpieczne i szybko dostępne. Można także wykonać fotografię  i załączyć ją do wiadomości e-mail.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20</cp:revision>
  <dcterms:created xsi:type="dcterms:W3CDTF">2020-03-25T05:53:22Z</dcterms:created>
  <dcterms:modified xsi:type="dcterms:W3CDTF">2020-04-04T15:12:17Z</dcterms:modified>
</cp:coreProperties>
</file>