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8" r:id="rId9"/>
    <p:sldId id="263" r:id="rId10"/>
    <p:sldId id="264" r:id="rId11"/>
    <p:sldId id="267" r:id="rId12"/>
    <p:sldId id="26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2020-03-29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5b74xmja20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TJ9qWnzsMY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 a</a:t>
            </a:r>
            <a:endParaRPr lang="pl-PL" dirty="0"/>
          </a:p>
          <a:p>
            <a:r>
              <a:rPr lang="pl-PL" dirty="0" smtClean="0"/>
              <a:t>30 marca 2020r.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7" y="2791019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Wykonaj zadanie: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https://learningapps.org/display?v=p5b74xmja20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1740" y="2391774"/>
            <a:ext cx="8596668" cy="1826581"/>
          </a:xfrm>
        </p:spPr>
        <p:txBody>
          <a:bodyPr/>
          <a:lstStyle/>
          <a:p>
            <a:r>
              <a:rPr lang="pl-PL" dirty="0" smtClean="0"/>
              <a:t>Sporządź krótką notatkę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smtClean="0"/>
              <a:t>zeszycie przedmiotowym.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8" y="2393601"/>
            <a:ext cx="8915399" cy="1468800"/>
          </a:xfrm>
        </p:spPr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5374" y="738387"/>
            <a:ext cx="10862136" cy="2481331"/>
          </a:xfrm>
        </p:spPr>
        <p:txBody>
          <a:bodyPr>
            <a:normAutofit/>
          </a:bodyPr>
          <a:lstStyle/>
          <a:p>
            <a:r>
              <a:rPr lang="pl-PL" dirty="0" smtClean="0"/>
              <a:t>Temat:  </a:t>
            </a:r>
            <a:br>
              <a:rPr lang="pl-PL" dirty="0" smtClean="0"/>
            </a:br>
            <a:r>
              <a:rPr lang="pl-PL" dirty="0" smtClean="0"/>
              <a:t>Umieszczamy </a:t>
            </a:r>
            <a:r>
              <a:rPr lang="pl-PL" dirty="0"/>
              <a:t>duszka w określonym miejscu sceny i stosujemy powtarzanie </a:t>
            </a:r>
            <a:r>
              <a:rPr lang="pl-PL" dirty="0" smtClean="0"/>
              <a:t>poleceń.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Podręcznik:</a:t>
            </a:r>
            <a:br>
              <a:rPr lang="pl-PL" dirty="0" smtClean="0"/>
            </a:br>
            <a:r>
              <a:rPr lang="pl-PL" dirty="0" smtClean="0"/>
              <a:t>strony 83 - 85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893" y="2327380"/>
            <a:ext cx="8596668" cy="1826581"/>
          </a:xfrm>
        </p:spPr>
        <p:txBody>
          <a:bodyPr/>
          <a:lstStyle/>
          <a:p>
            <a:r>
              <a:rPr lang="pl-PL" dirty="0" smtClean="0"/>
              <a:t>Po zajęciach: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85683" y="570964"/>
            <a:ext cx="8596668" cy="2146478"/>
          </a:xfrm>
        </p:spPr>
        <p:txBody>
          <a:bodyPr>
            <a:normAutofit fontScale="90000"/>
          </a:bodyPr>
          <a:lstStyle/>
          <a:p>
            <a:r>
              <a:rPr lang="pl-PL" dirty="0"/>
              <a:t>Będziemy umieli określić pozycję duszka, zastosować </a:t>
            </a:r>
            <a:r>
              <a:rPr lang="pl-PL" dirty="0" smtClean="0"/>
              <a:t>właściwe polecenia </a:t>
            </a:r>
            <a:r>
              <a:rPr lang="pl-PL" dirty="0"/>
              <a:t>aby umieścić go w określonym miejscu sceny.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67498" y="699753"/>
            <a:ext cx="8596668" cy="1320800"/>
          </a:xfrm>
        </p:spPr>
        <p:txBody>
          <a:bodyPr/>
          <a:lstStyle/>
          <a:p>
            <a:r>
              <a:rPr lang="pl-PL" dirty="0" smtClean="0"/>
              <a:t>Zastosować pętle w programie.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6510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318" y="1850862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7" y="2472744"/>
            <a:ext cx="8915399" cy="2394209"/>
          </a:xfrm>
        </p:spPr>
        <p:txBody>
          <a:bodyPr>
            <a:normAutofit fontScale="90000"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27488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6287" y="2829656"/>
            <a:ext cx="8596668" cy="1826581"/>
          </a:xfrm>
        </p:spPr>
        <p:txBody>
          <a:bodyPr>
            <a:normAutofit fontScale="90000"/>
          </a:bodyPr>
          <a:lstStyle/>
          <a:p>
            <a:r>
              <a:rPr lang="pl-PL" dirty="0"/>
              <a:t>Obejrzyj film: </a:t>
            </a:r>
            <a:r>
              <a:rPr lang="pl-PL" dirty="0">
                <a:hlinkClick r:id="rId2"/>
              </a:rPr>
              <a:t>https://www.youtube.com/watch?v=XTJ9qWnzsMY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62</Words>
  <Application>Microsoft Office PowerPoint</Application>
  <PresentationFormat>Panoramiczny</PresentationFormat>
  <Paragraphs>14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Smuga</vt:lpstr>
      <vt:lpstr>Informatyka</vt:lpstr>
      <vt:lpstr>Temat:   Umieszczamy duszka w określonym miejscu sceny i stosujemy powtarzanie poleceń.</vt:lpstr>
      <vt:lpstr>Podręcznik: strony 83 - 85</vt:lpstr>
      <vt:lpstr>Po zajęciach: </vt:lpstr>
      <vt:lpstr>Będziemy umieli określić pozycję duszka, zastosować właściwe polecenia aby umieścić go w określonym miejscu sceny.</vt:lpstr>
      <vt:lpstr>Zastosować pętle w programie.</vt:lpstr>
      <vt:lpstr>W tym celu:</vt:lpstr>
      <vt:lpstr>Obserwuj uważnie ćwiczenia prezentowane przez nauczyciela. Możesz wykonać je w tym samym czasie lub potem – już samodzielnie.</vt:lpstr>
      <vt:lpstr>Obejrzyj film: https://www.youtube.com/watch?v=XTJ9qWnzsMY</vt:lpstr>
      <vt:lpstr>Wykonaj zadanie: https://learningapps.org/display?v=p5b74xmja20</vt:lpstr>
      <vt:lpstr>Sporządź krótką notatkę  w zeszycie przedmiotowym.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10</cp:revision>
  <dcterms:created xsi:type="dcterms:W3CDTF">2020-03-25T05:53:22Z</dcterms:created>
  <dcterms:modified xsi:type="dcterms:W3CDTF">2020-03-29T19:56:43Z</dcterms:modified>
</cp:coreProperties>
</file>