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66" r:id="rId4"/>
    <p:sldId id="258" r:id="rId5"/>
    <p:sldId id="259" r:id="rId6"/>
    <p:sldId id="272" r:id="rId7"/>
    <p:sldId id="261" r:id="rId8"/>
    <p:sldId id="271" r:id="rId9"/>
    <p:sldId id="263" r:id="rId10"/>
    <p:sldId id="264" r:id="rId11"/>
    <p:sldId id="270" r:id="rId12"/>
    <p:sldId id="273" r:id="rId13"/>
    <p:sldId id="267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3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22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26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0394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33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31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1015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1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72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69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32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16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15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45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57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687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416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4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IV</a:t>
            </a:r>
            <a:endParaRPr lang="pl-PL" dirty="0"/>
          </a:p>
          <a:p>
            <a:r>
              <a:rPr lang="pl-PL" dirty="0" smtClean="0"/>
              <a:t>2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41742" y="2537138"/>
            <a:ext cx="8596668" cy="2730321"/>
          </a:xfrm>
        </p:spPr>
        <p:txBody>
          <a:bodyPr>
            <a:normAutofit/>
          </a:bodyPr>
          <a:lstStyle/>
          <a:p>
            <a:r>
              <a:rPr lang="pl-PL" dirty="0"/>
              <a:t>Obejrzyj </a:t>
            </a:r>
            <a:r>
              <a:rPr lang="pl-PL" dirty="0" err="1"/>
              <a:t>tutoriale</a:t>
            </a:r>
            <a:r>
              <a:rPr lang="pl-PL" dirty="0"/>
              <a:t> – </a:t>
            </a:r>
            <a:br>
              <a:rPr lang="pl-PL" dirty="0"/>
            </a:br>
            <a:r>
              <a:rPr lang="pl-PL" dirty="0"/>
              <a:t>strona scratch.mit.edu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7589" y="609600"/>
            <a:ext cx="9364153" cy="2146478"/>
          </a:xfrm>
        </p:spPr>
        <p:txBody>
          <a:bodyPr>
            <a:normAutofit/>
          </a:bodyPr>
          <a:lstStyle/>
          <a:p>
            <a:r>
              <a:rPr lang="pl-PL" dirty="0" smtClean="0"/>
              <a:t>Stwórz własną historyjkę – możesz wykonać zadanie 1</a:t>
            </a:r>
            <a:r>
              <a:rPr lang="pl-PL" dirty="0" smtClean="0"/>
              <a:t> </a:t>
            </a:r>
            <a:r>
              <a:rPr lang="pl-PL" dirty="0"/>
              <a:t>(str. 82).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7696" y="2137892"/>
            <a:ext cx="8915399" cy="3347246"/>
          </a:xfrm>
        </p:spPr>
        <p:txBody>
          <a:bodyPr>
            <a:normAutofit fontScale="90000"/>
          </a:bodyPr>
          <a:lstStyle/>
          <a:p>
            <a:r>
              <a:rPr lang="pl-PL" dirty="0"/>
              <a:t>Program zapisz korzystając ze swojego konta Scratch – twoje prace będą bezpieczne i szybko dostępne.</a:t>
            </a:r>
            <a:br>
              <a:rPr lang="pl-PL" dirty="0"/>
            </a:br>
            <a:r>
              <a:rPr lang="pl-PL" dirty="0"/>
              <a:t>Można także wykonać fotografię skryptów i załączyć ją do wiadomości e-mail.</a:t>
            </a:r>
          </a:p>
        </p:txBody>
      </p:sp>
    </p:spTree>
    <p:extLst>
      <p:ext uri="{BB962C8B-B14F-4D97-AF65-F5344CB8AC3E}">
        <p14:creationId xmlns:p14="http://schemas.microsoft.com/office/powerpoint/2010/main" val="400422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28045" y="1712891"/>
            <a:ext cx="9119456" cy="3928056"/>
          </a:xfrm>
        </p:spPr>
        <p:txBody>
          <a:bodyPr>
            <a:normAutofit/>
          </a:bodyPr>
          <a:lstStyle/>
          <a:p>
            <a:r>
              <a:rPr lang="pl-PL" u="sng" dirty="0" smtClean="0"/>
              <a:t>Przepisz do zeszytu notatkę </a:t>
            </a:r>
            <a:r>
              <a:rPr lang="pl-PL" u="sng" dirty="0"/>
              <a:t>z </a:t>
            </a:r>
            <a:r>
              <a:rPr lang="pl-PL" u="sng" dirty="0" smtClean="0"/>
              <a:t>lekcji: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programie Scratch można ustalać pozycję duszka na scenie, spowalniać lub przyspieszać jego ruch oraz ustalać i zmieniać rozmiar postaci.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64466" y="764146"/>
            <a:ext cx="8596668" cy="2507087"/>
          </a:xfrm>
        </p:spPr>
        <p:txBody>
          <a:bodyPr>
            <a:normAutofit/>
          </a:bodyPr>
          <a:lstStyle/>
          <a:p>
            <a:r>
              <a:rPr lang="pl-PL" dirty="0"/>
              <a:t>Temat</a:t>
            </a:r>
            <a:r>
              <a:rPr lang="pl-PL" dirty="0" smtClean="0"/>
              <a:t>: </a:t>
            </a:r>
            <a:br>
              <a:rPr lang="pl-PL" dirty="0" smtClean="0"/>
            </a:br>
            <a:r>
              <a:rPr lang="pl-PL" dirty="0"/>
              <a:t>Programujemy historyjki w języku Scratch – sztuczki w programie Scratch.</a:t>
            </a:r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25831" y="2292439"/>
            <a:ext cx="8596668" cy="248562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Podręcznik:</a:t>
            </a:r>
            <a:br>
              <a:rPr lang="pl-PL" dirty="0" smtClean="0"/>
            </a:br>
            <a:r>
              <a:rPr lang="pl-PL" dirty="0" smtClean="0"/>
              <a:t>strony 79 – 81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2"/>
              </a:rPr>
              <a:t>https://ebook.migra.pl/dlaucznia.php?book=64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6889" y="2456169"/>
            <a:ext cx="8596668" cy="1826581"/>
          </a:xfrm>
        </p:spPr>
        <p:txBody>
          <a:bodyPr/>
          <a:lstStyle/>
          <a:p>
            <a:r>
              <a:rPr lang="pl-PL" dirty="0" smtClean="0"/>
              <a:t>Na tej lekcji: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60928" y="270458"/>
            <a:ext cx="10231072" cy="2369712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Poznasz sztuczki stosowane w programie Scratch</a:t>
            </a:r>
            <a:r>
              <a:rPr lang="pl-PL" dirty="0" smtClean="0"/>
              <a:t>,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421228"/>
            <a:ext cx="8915399" cy="3219718"/>
          </a:xfrm>
        </p:spPr>
        <p:txBody>
          <a:bodyPr>
            <a:normAutofit/>
          </a:bodyPr>
          <a:lstStyle/>
          <a:p>
            <a:r>
              <a:rPr lang="pl-PL" dirty="0" smtClean="0"/>
              <a:t>Utrwalisz umiejętność sterowania duszkiem: </a:t>
            </a:r>
            <a:r>
              <a:rPr lang="pl-PL" dirty="0"/>
              <a:t>w prawo, w lewo, </a:t>
            </a:r>
            <a:r>
              <a:rPr lang="pl-PL" dirty="0" smtClean="0"/>
              <a:t>obrót</a:t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określony kąt; </a:t>
            </a:r>
            <a:r>
              <a:rPr lang="pl-PL" dirty="0" smtClean="0"/>
              <a:t>zmianę prędkości </a:t>
            </a:r>
            <a:r>
              <a:rPr lang="pl-PL" dirty="0"/>
              <a:t>poruszania się postaci i jej </a:t>
            </a:r>
            <a:r>
              <a:rPr lang="pl-PL" dirty="0" smtClean="0"/>
              <a:t>rozmiaru;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033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6135" y="2018287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18258" y="738388"/>
            <a:ext cx="8596668" cy="4979831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czasie w drugim oknie </a:t>
            </a:r>
            <a:br>
              <a:rPr lang="pl-PL" dirty="0"/>
            </a:br>
            <a:r>
              <a:rPr lang="pl-PL" dirty="0"/>
              <a:t>lub potem – już samodzielnie.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54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6074" y="1738649"/>
            <a:ext cx="9968248" cy="3850783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635875" y="2721566"/>
            <a:ext cx="867177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  <a:t>Dołącz do społeczności Scratch – zarejestruj się na stronie: scratch.mit.edu</a:t>
            </a:r>
            <a:b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rPr>
            </a:b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</TotalTime>
  <Words>98</Words>
  <Application>Microsoft Office PowerPoint</Application>
  <PresentationFormat>Panoramiczny</PresentationFormat>
  <Paragraphs>17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Smuga</vt:lpstr>
      <vt:lpstr>Informatyka</vt:lpstr>
      <vt:lpstr>Temat:  Programujemy historyjki w języku Scratch – sztuczki w programie Scratch.</vt:lpstr>
      <vt:lpstr>Podręcznik: strony 79 – 81  https://ebook.migra.pl/dlaucznia.php?book=64</vt:lpstr>
      <vt:lpstr>Na tej lekcji: </vt:lpstr>
      <vt:lpstr>Poznasz sztuczki stosowane w programie Scratch, </vt:lpstr>
      <vt:lpstr>Utrwalisz umiejętność sterowania duszkiem: w prawo, w lewo, obrót o określony kąt; zmianę prędkości poruszania się postaci i jej rozmiaru; </vt:lpstr>
      <vt:lpstr>W tym celu:</vt:lpstr>
      <vt:lpstr>Obserwuj uważnie ćwiczenia prezentowane przez nauczyciela. Możesz wykonać je w tym samym czasie w drugim oknie  lub potem – już samodzielnie. </vt:lpstr>
      <vt:lpstr>  </vt:lpstr>
      <vt:lpstr>Obejrzyj tutoriale –  strona scratch.mit.edu   </vt:lpstr>
      <vt:lpstr>Stwórz własną historyjkę – możesz wykonać zadanie 1 (str. 82). </vt:lpstr>
      <vt:lpstr>Program zapisz korzystając ze swojego konta Scratch – twoje prace będą bezpieczne i szybko dostępne. Można także wykonać fotografię skryptów i załączyć ją do wiadomości e-mail.</vt:lpstr>
      <vt:lpstr>Przepisz do zeszytu notatkę z lekcji: W programie Scratch można ustalać pozycję duszka na scenie, spowalniać lub przyspieszać jego ruch oraz ustalać i zmieniać rozmiar postaci.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39</cp:revision>
  <dcterms:created xsi:type="dcterms:W3CDTF">2020-03-25T05:53:22Z</dcterms:created>
  <dcterms:modified xsi:type="dcterms:W3CDTF">2020-04-01T20:04:15Z</dcterms:modified>
</cp:coreProperties>
</file>