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  <p:sldId id="272" r:id="rId6"/>
    <p:sldId id="274" r:id="rId7"/>
    <p:sldId id="261" r:id="rId8"/>
    <p:sldId id="271" r:id="rId9"/>
    <p:sldId id="266" r:id="rId10"/>
    <p:sldId id="263" r:id="rId11"/>
    <p:sldId id="273" r:id="rId12"/>
    <p:sldId id="270" r:id="rId13"/>
    <p:sldId id="264" r:id="rId14"/>
    <p:sldId id="26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931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22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4266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0394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733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317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1015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13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272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569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32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16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15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45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457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687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416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4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IV</a:t>
            </a:r>
            <a:endParaRPr lang="pl-PL" dirty="0"/>
          </a:p>
          <a:p>
            <a:r>
              <a:rPr lang="pl-PL" dirty="0" smtClean="0"/>
              <a:t>16 kwietnia 2020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6074" y="1738649"/>
            <a:ext cx="9968248" cy="3850783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159356" y="2438231"/>
            <a:ext cx="867177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t>Przypominam:</a:t>
            </a:r>
            <a:b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</a:br>
            <a: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t>Dołącz do społeczności Scratch – zarejestruj się na stronie: </a:t>
            </a:r>
          </a:p>
          <a:p>
            <a:pPr lvl="0">
              <a:defRPr/>
            </a:pPr>
            <a:r>
              <a:rPr lang="pl-PL" sz="4000">
                <a:hlinkClick r:id="rId2"/>
              </a:rPr>
              <a:t>https://scratch.mit.edu/</a:t>
            </a:r>
            <a: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t/>
            </a:r>
            <a:b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</a:b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7696" y="2137892"/>
            <a:ext cx="8915399" cy="3347246"/>
          </a:xfrm>
        </p:spPr>
        <p:txBody>
          <a:bodyPr>
            <a:normAutofit fontScale="90000"/>
          </a:bodyPr>
          <a:lstStyle/>
          <a:p>
            <a:r>
              <a:rPr lang="pl-PL" dirty="0"/>
              <a:t>Program zapisz korzystając ze swojego konta Scratch – twoje prace będą bezpieczne i szybko dostępne.</a:t>
            </a:r>
            <a:br>
              <a:rPr lang="pl-PL" dirty="0"/>
            </a:br>
            <a:r>
              <a:rPr lang="pl-PL" dirty="0"/>
              <a:t>Można także wykonać fotografię skryptów i załączyć ją do wiadomości e-mail.</a:t>
            </a:r>
          </a:p>
        </p:txBody>
      </p:sp>
    </p:spTree>
    <p:extLst>
      <p:ext uri="{BB962C8B-B14F-4D97-AF65-F5344CB8AC3E}">
        <p14:creationId xmlns:p14="http://schemas.microsoft.com/office/powerpoint/2010/main" val="4004229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7589" y="609600"/>
            <a:ext cx="9364153" cy="2146478"/>
          </a:xfrm>
        </p:spPr>
        <p:txBody>
          <a:bodyPr>
            <a:normAutofit/>
          </a:bodyPr>
          <a:lstStyle/>
          <a:p>
            <a:r>
              <a:rPr lang="pl-PL" dirty="0" smtClean="0"/>
              <a:t>Utwórz własny program – możesz wzorować się na ćwiczeniach 1-4</a:t>
            </a:r>
            <a:br>
              <a:rPr lang="pl-PL" dirty="0" smtClean="0"/>
            </a:br>
            <a:r>
              <a:rPr lang="pl-PL" dirty="0" smtClean="0"/>
              <a:t>z podręcznika (str. 83 – 85).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0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41742" y="2975020"/>
            <a:ext cx="8596668" cy="2292439"/>
          </a:xfrm>
        </p:spPr>
        <p:txBody>
          <a:bodyPr>
            <a:normAutofit/>
          </a:bodyPr>
          <a:lstStyle/>
          <a:p>
            <a:r>
              <a:rPr lang="pl-PL" dirty="0" smtClean="0"/>
              <a:t>Możesz też wykonać zadania </a:t>
            </a:r>
            <a:br>
              <a:rPr lang="pl-PL" dirty="0" smtClean="0"/>
            </a:br>
            <a:r>
              <a:rPr lang="pl-PL" dirty="0" smtClean="0"/>
              <a:t>w aplikacji </a:t>
            </a:r>
            <a:r>
              <a:rPr lang="pl-PL" dirty="0" err="1" smtClean="0"/>
              <a:t>PixBlocks</a:t>
            </a:r>
            <a:r>
              <a:rPr lang="pl-PL" dirty="0" smtClean="0"/>
              <a:t> (praca domowa: Wyzwanie_1).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64466" y="764146"/>
            <a:ext cx="8596668" cy="2507087"/>
          </a:xfrm>
        </p:spPr>
        <p:txBody>
          <a:bodyPr>
            <a:normAutofit/>
          </a:bodyPr>
          <a:lstStyle/>
          <a:p>
            <a:r>
              <a:rPr lang="pl-PL" dirty="0"/>
              <a:t>Temat</a:t>
            </a:r>
            <a:r>
              <a:rPr lang="pl-PL" dirty="0" smtClean="0"/>
              <a:t>: 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Sterujemy </a:t>
            </a:r>
            <a:r>
              <a:rPr lang="pl-PL" dirty="0"/>
              <a:t>duszkiem na ekranie – rysujemy figury.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6889" y="2456169"/>
            <a:ext cx="8596668" cy="1826581"/>
          </a:xfrm>
        </p:spPr>
        <p:txBody>
          <a:bodyPr/>
          <a:lstStyle/>
          <a:p>
            <a:r>
              <a:rPr lang="pl-PL" dirty="0" smtClean="0"/>
              <a:t>Na tej lekcji nauczysz się: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29108" y="206060"/>
            <a:ext cx="10231072" cy="1996227"/>
          </a:xfrm>
        </p:spPr>
        <p:txBody>
          <a:bodyPr anchor="ctr">
            <a:normAutofit/>
          </a:bodyPr>
          <a:lstStyle/>
          <a:p>
            <a:r>
              <a:rPr lang="pl-PL" dirty="0" smtClean="0"/>
              <a:t>Tworzyć </a:t>
            </a:r>
            <a:r>
              <a:rPr lang="pl-PL" dirty="0"/>
              <a:t>program rysujący figury składające się z linii prostych i okręgów; </a:t>
            </a:r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2421228"/>
            <a:ext cx="8915399" cy="3219718"/>
          </a:xfrm>
        </p:spPr>
        <p:txBody>
          <a:bodyPr>
            <a:norm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655215" y="2421228"/>
            <a:ext cx="87833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Tworzyć </a:t>
            </a:r>
            <a:r>
              <a:rPr lang="pl-PL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program sterujący duszkiem na ekranie w czterech kierunkach, zależnie od naciśniętego </a:t>
            </a:r>
            <a:r>
              <a:rPr lang="pl-PL" sz="3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klawisza;</a:t>
            </a:r>
            <a:br>
              <a:rPr lang="pl-PL" sz="3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033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08908" y="2047741"/>
            <a:ext cx="8915399" cy="2522998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Utrwalisz stosowanie instrukcji warunkowych </a:t>
            </a:r>
            <a:r>
              <a:rPr lang="pl-PL" dirty="0">
                <a:solidFill>
                  <a:prstClr val="black">
                    <a:lumMod val="85000"/>
                    <a:lumOff val="15000"/>
                  </a:prstClr>
                </a:solidFill>
              </a:rPr>
              <a:t>w programie, </a:t>
            </a:r>
            <a:r>
              <a:rPr lang="pl-PL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zmianę rozmiaru </a:t>
            </a:r>
            <a:r>
              <a:rPr lang="pl-PL" dirty="0">
                <a:solidFill>
                  <a:prstClr val="black">
                    <a:lumMod val="85000"/>
                    <a:lumOff val="15000"/>
                  </a:prstClr>
                </a:solidFill>
              </a:rPr>
              <a:t>i </a:t>
            </a:r>
            <a:r>
              <a:rPr lang="pl-PL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koloru pisaka.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67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6135" y="2018287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18258" y="738388"/>
            <a:ext cx="8596668" cy="4979831"/>
          </a:xfrm>
        </p:spPr>
        <p:txBody>
          <a:bodyPr>
            <a:normAutofit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 dirty="0"/>
              <a:t>Możesz wykonać je w tym samym czasie w drugim oknie </a:t>
            </a:r>
            <a:br>
              <a:rPr lang="pl-PL" dirty="0"/>
            </a:br>
            <a:r>
              <a:rPr lang="pl-PL" dirty="0"/>
              <a:t>lub potem – już samodzielnie.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354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25831" y="2292439"/>
            <a:ext cx="8596668" cy="248562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Zapoznaj się z tekstem w podręczniku:</a:t>
            </a:r>
            <a:br>
              <a:rPr lang="pl-PL" dirty="0" smtClean="0"/>
            </a:br>
            <a:r>
              <a:rPr lang="pl-PL" dirty="0" smtClean="0"/>
              <a:t>strony 83 – 85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hlinkClick r:id="rId2"/>
              </a:rPr>
              <a:t>https://ebook.migra.pl/dlaucznia.php?book=64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</TotalTime>
  <Words>109</Words>
  <Application>Microsoft Office PowerPoint</Application>
  <PresentationFormat>Panoramiczny</PresentationFormat>
  <Paragraphs>19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Smuga</vt:lpstr>
      <vt:lpstr>Informatyka</vt:lpstr>
      <vt:lpstr>Temat:  Sterujemy duszkiem na ekranie – rysujemy figury.  </vt:lpstr>
      <vt:lpstr>Na tej lekcji nauczysz się: </vt:lpstr>
      <vt:lpstr>Tworzyć program rysujący figury składające się z linii prostych i okręgów; </vt:lpstr>
      <vt:lpstr> </vt:lpstr>
      <vt:lpstr>Utrwalisz stosowanie instrukcji warunkowych w programie, zmianę rozmiaru i koloru pisaka. </vt:lpstr>
      <vt:lpstr>W tym celu:</vt:lpstr>
      <vt:lpstr>Obserwuj uważnie ćwiczenia prezentowane przez nauczyciela. Możesz wykonać je w tym samym czasie w drugim oknie  lub potem – już samodzielnie. </vt:lpstr>
      <vt:lpstr>Zapoznaj się z tekstem w podręczniku: strony 83 – 85  https://ebook.migra.pl/dlaucznia.php?book=64</vt:lpstr>
      <vt:lpstr>  </vt:lpstr>
      <vt:lpstr>Program zapisz korzystając ze swojego konta Scratch – twoje prace będą bezpieczne i szybko dostępne. Można także wykonać fotografię skryptów i załączyć ją do wiadomości e-mail.</vt:lpstr>
      <vt:lpstr>Utwórz własny program – możesz wzorować się na ćwiczeniach 1-4 z podręcznika (str. 83 – 85). </vt:lpstr>
      <vt:lpstr>Możesz też wykonać zadania  w aplikacji PixBlocks (praca domowa: Wyzwanie_1).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47</cp:revision>
  <dcterms:created xsi:type="dcterms:W3CDTF">2020-03-25T05:53:22Z</dcterms:created>
  <dcterms:modified xsi:type="dcterms:W3CDTF">2020-04-16T12:04:52Z</dcterms:modified>
</cp:coreProperties>
</file>