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73" r:id="rId3"/>
    <p:sldId id="269" r:id="rId4"/>
    <p:sldId id="259" r:id="rId5"/>
    <p:sldId id="260" r:id="rId6"/>
    <p:sldId id="272" r:id="rId7"/>
    <p:sldId id="261" r:id="rId8"/>
    <p:sldId id="268" r:id="rId9"/>
    <p:sldId id="264" r:id="rId10"/>
    <p:sldId id="263" r:id="rId11"/>
    <p:sldId id="26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61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09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676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53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43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87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184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6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62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11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22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34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4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12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7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1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zoo.migra.pl/index.html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3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86182" y="1806262"/>
            <a:ext cx="8915399" cy="2262781"/>
          </a:xfrm>
        </p:spPr>
        <p:txBody>
          <a:bodyPr/>
          <a:lstStyle/>
          <a:p>
            <a:r>
              <a:rPr lang="pl-PL" dirty="0"/>
              <a:t>Wyszukujemy informacje na stronie </a:t>
            </a:r>
            <a:r>
              <a:rPr lang="pl-PL" dirty="0" smtClean="0"/>
              <a:t>internetowej.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Klasy III ab</a:t>
            </a:r>
            <a:endParaRPr lang="pl-PL" dirty="0"/>
          </a:p>
          <a:p>
            <a:r>
              <a:rPr lang="pl-PL" dirty="0" smtClean="0"/>
              <a:t>6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93257" y="1700011"/>
            <a:ext cx="8596668" cy="3206840"/>
          </a:xfrm>
        </p:spPr>
        <p:txBody>
          <a:bodyPr>
            <a:normAutofit/>
          </a:bodyPr>
          <a:lstStyle/>
          <a:p>
            <a:r>
              <a:rPr lang="pl-PL" dirty="0" smtClean="0"/>
              <a:t>Wykonaj ćwiczenie 8 ze strony 65 podręcznika online. </a:t>
            </a:r>
            <a:br>
              <a:rPr lang="pl-PL" dirty="0" smtClean="0"/>
            </a:br>
            <a:r>
              <a:rPr lang="pl-PL" dirty="0" smtClean="0"/>
              <a:t>Dla chętnych – ćwiczenie </a:t>
            </a:r>
            <a:r>
              <a:rPr lang="pl-PL" dirty="0" smtClean="0"/>
              <a:t>9</a:t>
            </a:r>
            <a:br>
              <a:rPr lang="pl-PL" dirty="0" smtClean="0"/>
            </a:br>
            <a:r>
              <a:rPr lang="pl-PL" dirty="0" smtClean="0"/>
              <a:t>Adres strony: </a:t>
            </a: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://zoo.migra.pl/index.html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3454" y="2445116"/>
            <a:ext cx="8915399" cy="1468800"/>
          </a:xfrm>
        </p:spPr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8377" y="675625"/>
            <a:ext cx="8911687" cy="1024386"/>
          </a:xfrm>
        </p:spPr>
        <p:txBody>
          <a:bodyPr/>
          <a:lstStyle/>
          <a:p>
            <a:r>
              <a:rPr lang="pl-PL" dirty="0" smtClean="0"/>
              <a:t>Podczas zajęć: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72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77014" y="688504"/>
            <a:ext cx="8911687" cy="157817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Nauczysz się wyszukiwać </a:t>
            </a:r>
            <a:r>
              <a:rPr lang="pl-PL" dirty="0"/>
              <a:t>konkretne </a:t>
            </a:r>
            <a:r>
              <a:rPr lang="pl-PL" dirty="0" smtClean="0"/>
              <a:t>informacje na podanej stronie internetowej;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4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386862" y="533957"/>
            <a:ext cx="8911687" cy="1874391"/>
          </a:xfrm>
        </p:spPr>
        <p:txBody>
          <a:bodyPr>
            <a:normAutofit/>
          </a:bodyPr>
          <a:lstStyle/>
          <a:p>
            <a:r>
              <a:rPr lang="pl-PL" dirty="0" smtClean="0"/>
              <a:t>Przećwiczysz przechodzenie </a:t>
            </a:r>
            <a:r>
              <a:rPr lang="pl-PL" dirty="0"/>
              <a:t>do strony następnej i poprzedniej; </a:t>
            </a:r>
            <a:r>
              <a:rPr lang="pl-PL" dirty="0" smtClean="0"/>
              <a:t>powrót </a:t>
            </a:r>
            <a:r>
              <a:rPr lang="pl-PL" dirty="0"/>
              <a:t>do strony głównej;</a:t>
            </a:r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50833" y="673995"/>
            <a:ext cx="8596668" cy="179874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Wykorzystasz informacje wyszukane </a:t>
            </a:r>
            <a:r>
              <a:rPr lang="pl-PL" dirty="0"/>
              <a:t>na stronie </a:t>
            </a:r>
            <a:r>
              <a:rPr lang="pl-PL" dirty="0" smtClean="0"/>
              <a:t>internetowej do poprawienia  tekstu zapisanego </a:t>
            </a:r>
            <a:r>
              <a:rPr lang="pl-PL" dirty="0"/>
              <a:t>w </a:t>
            </a:r>
            <a:r>
              <a:rPr lang="pl-PL" dirty="0" smtClean="0"/>
              <a:t>plikach.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4287" y="1010475"/>
            <a:ext cx="8911687" cy="2981975"/>
          </a:xfrm>
        </p:spPr>
        <p:txBody>
          <a:bodyPr>
            <a:normAutofit/>
          </a:bodyPr>
          <a:lstStyle/>
          <a:p>
            <a:r>
              <a:rPr lang="pl-PL" dirty="0" smtClean="0"/>
              <a:t>Przypomnisz zasady bezpieczeństwa związane </a:t>
            </a:r>
            <a:r>
              <a:rPr lang="pl-PL" dirty="0"/>
              <a:t>z </a:t>
            </a:r>
            <a:r>
              <a:rPr lang="pl-PL" dirty="0" smtClean="0"/>
              <a:t>Internetem.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04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86439" y="1876620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63380" y="1860481"/>
            <a:ext cx="8911687" cy="3394100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</a:t>
            </a:r>
            <a:r>
              <a:rPr lang="pl-PL" dirty="0" smtClean="0"/>
              <a:t>wykonać </a:t>
            </a:r>
            <a:r>
              <a:rPr lang="pl-PL" dirty="0"/>
              <a:t>je </a:t>
            </a:r>
            <a:r>
              <a:rPr lang="pl-PL" dirty="0" smtClean="0"/>
              <a:t>w tym samym czasie lub potem – już samodzielnie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10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89471" y="1519707"/>
            <a:ext cx="8596668" cy="4597757"/>
          </a:xfrm>
        </p:spPr>
        <p:txBody>
          <a:bodyPr>
            <a:normAutofit/>
          </a:bodyPr>
          <a:lstStyle/>
          <a:p>
            <a:r>
              <a:rPr lang="pl-PL" dirty="0" smtClean="0"/>
              <a:t>Zapoznaj się z informacjami dostępnymi w podręczniku online (strony 64 – 66):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https://ebook.migra.pl/dlaucznia.php?book=63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</TotalTime>
  <Words>96</Words>
  <Application>Microsoft Office PowerPoint</Application>
  <PresentationFormat>Panoramiczny</PresentationFormat>
  <Paragraphs>13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Smuga</vt:lpstr>
      <vt:lpstr>Wyszukujemy informacje na stronie internetowej.</vt:lpstr>
      <vt:lpstr>Podczas zajęć:</vt:lpstr>
      <vt:lpstr>Nauczysz się wyszukiwać konkretne informacje na podanej stronie internetowej; </vt:lpstr>
      <vt:lpstr>Przećwiczysz przechodzenie do strony następnej i poprzedniej; powrót do strony głównej;</vt:lpstr>
      <vt:lpstr>Wykorzystasz informacje wyszukane na stronie internetowej do poprawienia  tekstu zapisanego w plikach.</vt:lpstr>
      <vt:lpstr>Przypomnisz zasady bezpieczeństwa związane z Internetem. </vt:lpstr>
      <vt:lpstr>W tym celu:</vt:lpstr>
      <vt:lpstr>Obserwuj uważnie ćwiczenia prezentowane przez nauczyciela. Możesz wykonać je w tym samym czasie lub potem – już samodzielnie.</vt:lpstr>
      <vt:lpstr>Zapoznaj się z informacjami dostępnymi w podręczniku online (strony 64 – 66): https://ebook.migra.pl/dlaucznia.php?book=63 </vt:lpstr>
      <vt:lpstr>Wykonaj ćwiczenie 8 ze strony 65 podręcznika online.  Dla chętnych – ćwiczenie 9 Adres strony: https://zoo.migra.pl/index.html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23</cp:revision>
  <dcterms:created xsi:type="dcterms:W3CDTF">2020-03-25T05:53:22Z</dcterms:created>
  <dcterms:modified xsi:type="dcterms:W3CDTF">2020-04-05T08:23:03Z</dcterms:modified>
</cp:coreProperties>
</file>