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aveat"/>
      <p:regular r:id="rId15"/>
      <p:bold r:id="rId16"/>
    </p:embeddedFont>
    <p:embeddedFont>
      <p:font typeface="Amatic SC"/>
      <p:regular r:id="rId17"/>
      <p:bold r:id="rId18"/>
    </p:embeddedFont>
    <p:embeddedFont>
      <p:font typeface="Lobster"/>
      <p:regular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Pacifico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24" Type="http://schemas.openxmlformats.org/officeDocument/2006/relationships/font" Target="fonts/Pacifico-regular.fntdata"/><Relationship Id="rId12" Type="http://schemas.openxmlformats.org/officeDocument/2006/relationships/slide" Target="slides/slide7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regular.fntdata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font" Target="fonts/Cave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bster-regular.fntdata"/><Relationship Id="rId6" Type="http://schemas.openxmlformats.org/officeDocument/2006/relationships/slide" Target="slides/slide1.xml"/><Relationship Id="rId18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9a1e4137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9a1e4137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9a1e4137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9a1e4137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9a1e4137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9a1e4137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9a1e41371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9a1e4137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9a1e4137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9a1e4137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a1e4137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9a1e4137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9a1e4137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9a1e4137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9a1e4137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9a1e4137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6.jpg"/><Relationship Id="rId6" Type="http://schemas.openxmlformats.org/officeDocument/2006/relationships/image" Target="../media/image12.jpg"/><Relationship Id="rId7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13.jpg"/><Relationship Id="rId5" Type="http://schemas.openxmlformats.org/officeDocument/2006/relationships/image" Target="../media/image9.jpg"/><Relationship Id="rId6" Type="http://schemas.openxmlformats.org/officeDocument/2006/relationships/image" Target="../media/image14.png"/><Relationship Id="rId7" Type="http://schemas.openxmlformats.org/officeDocument/2006/relationships/image" Target="../media/image1.jpg"/><Relationship Id="rId8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3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6.jpg"/><Relationship Id="rId6" Type="http://schemas.openxmlformats.org/officeDocument/2006/relationships/image" Target="../media/image7.jpg"/><Relationship Id="rId7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7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Relationship Id="rId7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30.png"/><Relationship Id="rId5" Type="http://schemas.openxmlformats.org/officeDocument/2006/relationships/image" Target="../media/image3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l">
                <a:latin typeface="Caveat"/>
                <a:ea typeface="Caveat"/>
                <a:cs typeface="Caveat"/>
                <a:sym typeface="Caveat"/>
              </a:rPr>
              <a:t>Zdrowy Styl Życia</a:t>
            </a:r>
            <a:endParaRPr b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Aleksandra Najdek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13275" y="96025"/>
            <a:ext cx="2861400" cy="16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acifico"/>
                <a:ea typeface="Pacifico"/>
                <a:cs typeface="Pacifico"/>
                <a:sym typeface="Pacifico"/>
              </a:rPr>
              <a:t>Ruch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00" y="1887550"/>
            <a:ext cx="3342575" cy="1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525" y="257150"/>
            <a:ext cx="3631872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5738" y="2571750"/>
            <a:ext cx="3487943" cy="23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7625" y="195175"/>
            <a:ext cx="3270324" cy="218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3675" y="2298696"/>
            <a:ext cx="3270324" cy="2178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 rot="5400000">
            <a:off x="1646550" y="-71225"/>
            <a:ext cx="11343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0"/>
              <a:t>:(</a:t>
            </a:r>
            <a:endParaRPr sz="9000"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 rot="5400000">
            <a:off x="5936750" y="-37025"/>
            <a:ext cx="1413000" cy="13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0"/>
              <a:t>:)</a:t>
            </a:r>
            <a:endParaRPr sz="7000"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6079750" y="3079050"/>
            <a:ext cx="1567200" cy="13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00" y="1416725"/>
            <a:ext cx="2424126" cy="18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00" y="3141875"/>
            <a:ext cx="2424124" cy="160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6100" y="1238550"/>
            <a:ext cx="1998805" cy="13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6250" y="2571750"/>
            <a:ext cx="2518500" cy="251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99450" y="2890949"/>
            <a:ext cx="2893025" cy="211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51075" y="1238550"/>
            <a:ext cx="2893024" cy="193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4850" y="1784725"/>
            <a:ext cx="1745636" cy="21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702525" y="143350"/>
            <a:ext cx="2671800" cy="10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ZDROWY:</a:t>
            </a:r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136050" y="1003925"/>
            <a:ext cx="2578200" cy="8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FFFFFF"/>
                </a:solidFill>
              </a:rPr>
              <a:t>Niezdrowy: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21800" y="-258350"/>
            <a:ext cx="3451200" cy="16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5000"/>
              <a:t>Obiad:</a:t>
            </a:r>
            <a:endParaRPr sz="50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25" y="1822025"/>
            <a:ext cx="4025250" cy="2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525" y="1519575"/>
            <a:ext cx="4207526" cy="31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53925" y="352850"/>
            <a:ext cx="3190800" cy="14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5 dziennych posiłków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25" y="1986775"/>
            <a:ext cx="3132001" cy="20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825" y="477175"/>
            <a:ext cx="2867149" cy="21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4825" y="2627525"/>
            <a:ext cx="2867150" cy="20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1975" y="352850"/>
            <a:ext cx="2737225" cy="21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1975" y="2503200"/>
            <a:ext cx="2737225" cy="19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235450" y="4123600"/>
            <a:ext cx="246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Code Pro"/>
                <a:ea typeface="Source Code Pro"/>
                <a:cs typeface="Source Code Pro"/>
                <a:sym typeface="Source Code Pro"/>
              </a:rPr>
              <a:t>1. Śniadanie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2808575" y="46200"/>
            <a:ext cx="3190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Code Pro"/>
                <a:ea typeface="Source Code Pro"/>
                <a:cs typeface="Source Code Pro"/>
                <a:sym typeface="Source Code Pro"/>
              </a:rPr>
              <a:t>2. Drugie śniadanie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272000" y="4697325"/>
            <a:ext cx="273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Code Pro"/>
                <a:ea typeface="Source Code Pro"/>
                <a:cs typeface="Source Code Pro"/>
                <a:sym typeface="Source Code Pro"/>
              </a:rPr>
              <a:t>3. Obiad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966551" y="0"/>
            <a:ext cx="2737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Code Pro"/>
                <a:ea typeface="Source Code Pro"/>
                <a:cs typeface="Source Code Pro"/>
                <a:sym typeface="Source Code Pro"/>
              </a:rPr>
              <a:t>4. Podwieczorek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184600" y="4523800"/>
            <a:ext cx="2867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Code Pro"/>
                <a:ea typeface="Source Code Pro"/>
                <a:cs typeface="Source Code Pro"/>
                <a:sym typeface="Source Code Pro"/>
              </a:rPr>
              <a:t>5. Kolacja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5180">
                <a:latin typeface="Pacifico"/>
                <a:ea typeface="Pacifico"/>
                <a:cs typeface="Pacifico"/>
                <a:sym typeface="Pacifico"/>
              </a:rPr>
              <a:t>Słodycze</a:t>
            </a:r>
            <a:endParaRPr sz="518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087500"/>
            <a:ext cx="2662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500">
                <a:solidFill>
                  <a:srgbClr val="000000"/>
                </a:solidFill>
              </a:rPr>
              <a:t>Zastąp takie...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38" y="2197175"/>
            <a:ext cx="3045325" cy="21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055" y="2931825"/>
            <a:ext cx="2412300" cy="206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5527725" y="86750"/>
            <a:ext cx="26628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latin typeface="Source Code Pro"/>
                <a:ea typeface="Source Code Pro"/>
                <a:cs typeface="Source Code Pro"/>
                <a:sym typeface="Source Code Pro"/>
              </a:rPr>
              <a:t>Takimi!</a:t>
            </a:r>
            <a:endParaRPr sz="2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5">
            <a:alphaModFix/>
          </a:blip>
          <a:srcRect b="-8149" l="11590" r="-11589" t="8150"/>
          <a:stretch/>
        </p:blipFill>
        <p:spPr>
          <a:xfrm>
            <a:off x="5890600" y="1355463"/>
            <a:ext cx="2780549" cy="243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1575" y="3068150"/>
            <a:ext cx="2662799" cy="19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4850" y="1188450"/>
            <a:ext cx="2594500" cy="19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5102625" y="378175"/>
            <a:ext cx="278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Source Code Pro"/>
                <a:ea typeface="Source Code Pro"/>
                <a:cs typeface="Source Code Pro"/>
                <a:sym typeface="Source Code Pro"/>
              </a:rPr>
              <a:t>P.S. Możesz zrobić je samemu!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274375" y="257150"/>
            <a:ext cx="3538500" cy="13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aveat"/>
                <a:ea typeface="Caveat"/>
                <a:cs typeface="Caveat"/>
                <a:sym typeface="Caveat"/>
              </a:rPr>
              <a:t>Sen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8350"/>
            <a:ext cx="4222675" cy="31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650" y="152425"/>
            <a:ext cx="4814826" cy="29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8725" y="3110925"/>
            <a:ext cx="2688673" cy="201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229975" y="154525"/>
            <a:ext cx="3475800" cy="21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0">
                <a:latin typeface="Lobster"/>
                <a:ea typeface="Lobster"/>
                <a:cs typeface="Lobster"/>
                <a:sym typeface="Lobster"/>
              </a:rPr>
              <a:t>Woda</a:t>
            </a:r>
            <a:endParaRPr sz="9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25" y="2085875"/>
            <a:ext cx="354102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8050" y="0"/>
            <a:ext cx="4811151" cy="252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1450" y="2521850"/>
            <a:ext cx="2586675" cy="23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8125" y="2521850"/>
            <a:ext cx="2392026" cy="25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04350" y="179325"/>
            <a:ext cx="3265200" cy="194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8600"/>
              <a:t>Koniec!</a:t>
            </a:r>
            <a:endParaRPr sz="8600"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4475" y="179325"/>
            <a:ext cx="4445775" cy="44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19" y="1906751"/>
            <a:ext cx="2382250" cy="32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