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C895C5-3ED7-40BE-9763-1403D1BF8046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ED76F53-9D3D-4CBD-A815-5A75A7B5A0FF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95C5-3ED7-40BE-9763-1403D1BF8046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6F53-9D3D-4CBD-A815-5A75A7B5A0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393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95C5-3ED7-40BE-9763-1403D1BF8046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6F53-9D3D-4CBD-A815-5A75A7B5A0FF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145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95C5-3ED7-40BE-9763-1403D1BF8046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6F53-9D3D-4CBD-A815-5A75A7B5A0FF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845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95C5-3ED7-40BE-9763-1403D1BF8046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6F53-9D3D-4CBD-A815-5A75A7B5A0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634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95C5-3ED7-40BE-9763-1403D1BF8046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6F53-9D3D-4CBD-A815-5A75A7B5A0FF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455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95C5-3ED7-40BE-9763-1403D1BF8046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6F53-9D3D-4CBD-A815-5A75A7B5A0FF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006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95C5-3ED7-40BE-9763-1403D1BF8046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6F53-9D3D-4CBD-A815-5A75A7B5A0FF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689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95C5-3ED7-40BE-9763-1403D1BF8046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6F53-9D3D-4CBD-A815-5A75A7B5A0FF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37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95C5-3ED7-40BE-9763-1403D1BF8046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6F53-9D3D-4CBD-A815-5A75A7B5A0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76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95C5-3ED7-40BE-9763-1403D1BF8046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6F53-9D3D-4CBD-A815-5A75A7B5A0FF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06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95C5-3ED7-40BE-9763-1403D1BF8046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6F53-9D3D-4CBD-A815-5A75A7B5A0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73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95C5-3ED7-40BE-9763-1403D1BF8046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6F53-9D3D-4CBD-A815-5A75A7B5A0FF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01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95C5-3ED7-40BE-9763-1403D1BF8046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6F53-9D3D-4CBD-A815-5A75A7B5A0FF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55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95C5-3ED7-40BE-9763-1403D1BF8046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6F53-9D3D-4CBD-A815-5A75A7B5A0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23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95C5-3ED7-40BE-9763-1403D1BF8046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6F53-9D3D-4CBD-A815-5A75A7B5A0FF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8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95C5-3ED7-40BE-9763-1403D1BF8046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76F53-9D3D-4CBD-A815-5A75A7B5A0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887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C895C5-3ED7-40BE-9763-1403D1BF8046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D76F53-9D3D-4CBD-A815-5A75A7B5A0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661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Blackadder ITC" panose="04020505051007020D02" pitchFamily="82" charset="0"/>
              </a:rPr>
              <a:t>Rzeźby z okolicy</a:t>
            </a:r>
            <a:endParaRPr lang="pl-PL" dirty="0">
              <a:latin typeface="Blackadder ITC" panose="04020505051007020D02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Alan Walker Fade Bez Słów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5164.367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84188" y="9028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2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lackadder ITC" panose="04020505051007020D02" pitchFamily="82" charset="0"/>
              </a:rPr>
              <a:t>Turośl</a:t>
            </a:r>
            <a:endParaRPr lang="pl-PL" dirty="0">
              <a:latin typeface="Blackadder ITC" panose="04020505051007020D02" pitchFamily="82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30637"/>
            <a:ext cx="4718050" cy="3169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latin typeface="Bradley Hand ITC" panose="03070402050302030203" pitchFamily="66" charset="0"/>
              </a:rPr>
              <a:t>Autorem tej rzeźby jest Józef </a:t>
            </a:r>
            <a:r>
              <a:rPr lang="pl-PL" dirty="0" err="1">
                <a:latin typeface="Bradley Hand ITC" panose="03070402050302030203" pitchFamily="66" charset="0"/>
              </a:rPr>
              <a:t>Bacławski</a:t>
            </a:r>
            <a:r>
              <a:rPr lang="pl-PL" dirty="0">
                <a:latin typeface="Bradley Hand ITC" panose="03070402050302030203" pitchFamily="66" charset="0"/>
              </a:rPr>
              <a:t> z miejscowości Łyse. Rzeźba powstała w 2011 roku i znajduje się w Gminnym Ośrodku Kultury w Turośli.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230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lackadder ITC" panose="04020505051007020D02" pitchFamily="82" charset="0"/>
              </a:rPr>
              <a:t>Kozioł</a:t>
            </a:r>
            <a:endParaRPr lang="pl-PL" dirty="0">
              <a:latin typeface="Blackadder ITC" panose="04020505051007020D02" pitchFamily="82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latin typeface="Bradley Hand ITC" panose="03070402050302030203" pitchFamily="66" charset="0"/>
              </a:rPr>
              <a:t>Rzeźba św. Brunona znajduje się w miejscowości Kozioł. </a:t>
            </a:r>
            <a:r>
              <a:rPr lang="pl-PL">
                <a:latin typeface="Bradley Hand ITC" panose="03070402050302030203" pitchFamily="66" charset="0"/>
              </a:rPr>
              <a:t>Postać </a:t>
            </a:r>
            <a:r>
              <a:rPr lang="pl-PL" smtClean="0">
                <a:latin typeface="Bradley Hand ITC" panose="03070402050302030203" pitchFamily="66" charset="0"/>
              </a:rPr>
              <a:t>tę </a:t>
            </a:r>
            <a:r>
              <a:rPr lang="pl-PL" dirty="0" smtClean="0">
                <a:latin typeface="Bradley Hand ITC" panose="03070402050302030203" pitchFamily="66" charset="0"/>
              </a:rPr>
              <a:t>wyrzeźbił </a:t>
            </a:r>
            <a:r>
              <a:rPr lang="pl-PL" dirty="0">
                <a:latin typeface="Bradley Hand ITC" panose="03070402050302030203" pitchFamily="66" charset="0"/>
              </a:rPr>
              <a:t>Bernard Ferenc w 2007 roku.</a:t>
            </a: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637050"/>
            <a:ext cx="4718050" cy="31571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780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lackadder ITC" panose="04020505051007020D02" pitchFamily="82" charset="0"/>
              </a:rPr>
              <a:t>Baranowo</a:t>
            </a:r>
            <a:endParaRPr lang="pl-PL" dirty="0">
              <a:latin typeface="Blackadder ITC" panose="04020505051007020D02" pitchFamily="82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Bradley Hand ITC" panose="03070402050302030203" pitchFamily="66" charset="0"/>
              </a:rPr>
              <a:t>Rzeźba Jana </a:t>
            </a:r>
            <a:r>
              <a:rPr lang="pl-PL" dirty="0">
                <a:latin typeface="Bradley Hand ITC" panose="03070402050302030203" pitchFamily="66" charset="0"/>
              </a:rPr>
              <a:t>Nepomucena, utworzona w 2009 r. przez Andrzeja Staśkiewicza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2892">
            <a:off x="2146408" y="2560511"/>
            <a:ext cx="2482452" cy="3309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52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7025" y="851503"/>
            <a:ext cx="9601196" cy="1303867"/>
          </a:xfrm>
        </p:spPr>
        <p:txBody>
          <a:bodyPr/>
          <a:lstStyle/>
          <a:p>
            <a:r>
              <a:rPr lang="pl-PL" smtClean="0">
                <a:latin typeface="Blackadder ITC" panose="04020505051007020D02" pitchFamily="82" charset="0"/>
              </a:rPr>
              <a:t>Cieciory</a:t>
            </a:r>
            <a:endParaRPr lang="pl-PL" dirty="0">
              <a:latin typeface="Blackadder ITC" panose="04020505051007020D02" pitchFamily="82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latin typeface="Bradley Hand ITC" panose="03070402050302030203" pitchFamily="66" charset="0"/>
              </a:rPr>
              <a:t>Rzeźba </a:t>
            </a:r>
            <a:r>
              <a:rPr lang="pl-PL" dirty="0" smtClean="0">
                <a:latin typeface="Bradley Hand ITC" panose="03070402050302030203" pitchFamily="66" charset="0"/>
              </a:rPr>
              <a:t>Jana, </a:t>
            </a:r>
            <a:r>
              <a:rPr lang="pl-PL" dirty="0">
                <a:latin typeface="Bradley Hand ITC" panose="03070402050302030203" pitchFamily="66" charset="0"/>
              </a:rPr>
              <a:t>utworzona w                      latach 60 XX </a:t>
            </a:r>
            <a:r>
              <a:rPr lang="pl-PL" dirty="0" smtClean="0">
                <a:latin typeface="Bradley Hand ITC" panose="03070402050302030203" pitchFamily="66" charset="0"/>
              </a:rPr>
              <a:t>w. przez </a:t>
            </a:r>
            <a:r>
              <a:rPr lang="pl-PL" dirty="0">
                <a:latin typeface="Bradley Hand ITC" panose="03070402050302030203" pitchFamily="66" charset="0"/>
              </a:rPr>
              <a:t>Bronisława Szymańskiego.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320">
            <a:off x="2629989" y="2211596"/>
            <a:ext cx="1653143" cy="32239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78867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UWAGĘ!!!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Kacper </a:t>
            </a:r>
            <a:r>
              <a:rPr lang="pl-PL" dirty="0" err="1" smtClean="0"/>
              <a:t>Siwik</a:t>
            </a:r>
            <a:r>
              <a:rPr lang="pl-PL" dirty="0" smtClean="0"/>
              <a:t> VIA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057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84</Words>
  <Application>Microsoft Office PowerPoint</Application>
  <PresentationFormat>Panoramiczny</PresentationFormat>
  <Paragraphs>11</Paragraphs>
  <Slides>6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Blackadder ITC</vt:lpstr>
      <vt:lpstr>Bradley Hand ITC</vt:lpstr>
      <vt:lpstr>Garamond</vt:lpstr>
      <vt:lpstr>Organiczny</vt:lpstr>
      <vt:lpstr>Rzeźby z okolicy</vt:lpstr>
      <vt:lpstr>Turośl</vt:lpstr>
      <vt:lpstr>Kozioł</vt:lpstr>
      <vt:lpstr>Baranowo</vt:lpstr>
      <vt:lpstr>Cieciory</vt:lpstr>
      <vt:lpstr>DZIĘKUJĘ ZA UWAGĘ!!!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</dc:creator>
  <cp:lastModifiedBy>Ja</cp:lastModifiedBy>
  <cp:revision>6</cp:revision>
  <dcterms:created xsi:type="dcterms:W3CDTF">2020-05-04T09:18:26Z</dcterms:created>
  <dcterms:modified xsi:type="dcterms:W3CDTF">2020-05-04T11:21:15Z</dcterms:modified>
</cp:coreProperties>
</file>