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3899BA-F75D-49D0-B397-EFB23776B5F5}" type="datetimeFigureOut">
              <a:rPr lang="sk-SK" smtClean="0"/>
              <a:pPr/>
              <a:t>1. 10. 2019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269E3B-2AB9-41F5-8F35-5E11514E57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229600" cy="1470025"/>
          </a:xfrm>
        </p:spPr>
        <p:txBody>
          <a:bodyPr/>
          <a:lstStyle/>
          <a:p>
            <a:r>
              <a:rPr lang="sk-SK" dirty="0" smtClean="0"/>
              <a:t>Moje osobné predpoklady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643174" y="357166"/>
            <a:ext cx="321471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predpoklad</a:t>
            </a:r>
            <a:r>
              <a:rPr lang="sk-SK" sz="2400" dirty="0" smtClean="0"/>
              <a:t>y</a:t>
            </a:r>
            <a:endParaRPr lang="sk-SK" sz="2400" dirty="0"/>
          </a:p>
        </p:txBody>
      </p:sp>
      <p:cxnSp>
        <p:nvCxnSpPr>
          <p:cNvPr id="5" name="Rovná spojovacia šípka 4"/>
          <p:cNvCxnSpPr/>
          <p:nvPr/>
        </p:nvCxnSpPr>
        <p:spPr>
          <a:xfrm rot="5400000">
            <a:off x="2643174" y="2071678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rot="16200000" flipH="1">
            <a:off x="4179091" y="2035959"/>
            <a:ext cx="185738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1000100" y="3571876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podmienka</a:t>
            </a:r>
            <a:endParaRPr lang="sk-SK" sz="2400" dirty="0"/>
          </a:p>
        </p:txBody>
      </p:sp>
      <p:sp>
        <p:nvSpPr>
          <p:cNvPr id="12" name="Ovál 11"/>
          <p:cNvSpPr/>
          <p:nvPr/>
        </p:nvSpPr>
        <p:spPr>
          <a:xfrm>
            <a:off x="5786446" y="3429000"/>
            <a:ext cx="242889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err="1" smtClean="0"/>
              <a:t>Očakavánie</a:t>
            </a:r>
            <a:r>
              <a:rPr lang="sk-SK" sz="2400" dirty="0" smtClean="0"/>
              <a:t>  </a:t>
            </a:r>
            <a:endParaRPr lang="sk-SK" sz="2400" dirty="0"/>
          </a:p>
        </p:txBody>
      </p:sp>
      <p:cxnSp>
        <p:nvCxnSpPr>
          <p:cNvPr id="14" name="Rovná spojovacia šípka 13"/>
          <p:cNvCxnSpPr/>
          <p:nvPr/>
        </p:nvCxnSpPr>
        <p:spPr>
          <a:xfrm rot="16200000" flipH="1">
            <a:off x="2964645" y="3178967"/>
            <a:ext cx="271464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3357554" y="4643446"/>
            <a:ext cx="207170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dôsledok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714612" y="214290"/>
            <a:ext cx="307183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Stáť za názorom</a:t>
            </a:r>
            <a:endParaRPr lang="sk-SK" sz="2400" dirty="0"/>
          </a:p>
        </p:txBody>
      </p:sp>
      <p:cxnSp>
        <p:nvCxnSpPr>
          <p:cNvPr id="4" name="Rovná spojovacia šípka 3"/>
          <p:cNvCxnSpPr/>
          <p:nvPr/>
        </p:nvCxnSpPr>
        <p:spPr>
          <a:xfrm rot="16200000" flipH="1">
            <a:off x="3428992" y="3071810"/>
            <a:ext cx="164307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ĺžnik 4"/>
          <p:cNvSpPr/>
          <p:nvPr/>
        </p:nvSpPr>
        <p:spPr>
          <a:xfrm>
            <a:off x="1214414" y="4143380"/>
            <a:ext cx="321471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Hovorím vlastnými slovami 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4572000" y="485776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6000760" y="4214818"/>
            <a:ext cx="292892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Rozvíjam svoju</a:t>
            </a:r>
          </a:p>
          <a:p>
            <a:pPr algn="ctr"/>
            <a:r>
              <a:rPr lang="sk-SK" sz="2400" dirty="0" smtClean="0"/>
              <a:t>Slovnú </a:t>
            </a:r>
            <a:r>
              <a:rPr lang="sk-SK" sz="2400" dirty="0" err="1" smtClean="0"/>
              <a:t>zasobu</a:t>
            </a:r>
            <a:r>
              <a:rPr lang="sk-SK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85918" y="428604"/>
            <a:ext cx="478634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prekážky</a:t>
            </a:r>
            <a:endParaRPr lang="sk-SK" sz="4000" dirty="0"/>
          </a:p>
        </p:txBody>
      </p:sp>
      <p:cxnSp>
        <p:nvCxnSpPr>
          <p:cNvPr id="4" name="Rovná spojovacia šípka 3"/>
          <p:cNvCxnSpPr/>
          <p:nvPr/>
        </p:nvCxnSpPr>
        <p:spPr>
          <a:xfrm rot="5400000">
            <a:off x="3036083" y="4107661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0800000" flipV="1">
            <a:off x="2643174" y="3000372"/>
            <a:ext cx="150019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4143372" y="3000372"/>
            <a:ext cx="150019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071802" y="5357826"/>
            <a:ext cx="2571768" cy="128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Nedostatok</a:t>
            </a:r>
          </a:p>
          <a:p>
            <a:pPr algn="ctr"/>
            <a:r>
              <a:rPr lang="sk-SK" sz="2800" dirty="0" err="1" smtClean="0"/>
              <a:t>penazý</a:t>
            </a:r>
            <a:endParaRPr lang="sk-SK" sz="2800" dirty="0"/>
          </a:p>
        </p:txBody>
      </p:sp>
      <p:sp>
        <p:nvSpPr>
          <p:cNvPr id="10" name="Ovál 9"/>
          <p:cNvSpPr/>
          <p:nvPr/>
        </p:nvSpPr>
        <p:spPr>
          <a:xfrm>
            <a:off x="5072066" y="4357694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/>
              <a:t>nerozhodnosť</a:t>
            </a:r>
            <a:endParaRPr lang="sk-SK" sz="2000" dirty="0"/>
          </a:p>
        </p:txBody>
      </p:sp>
      <p:sp>
        <p:nvSpPr>
          <p:cNvPr id="11" name="Ovál 10"/>
          <p:cNvSpPr/>
          <p:nvPr/>
        </p:nvSpPr>
        <p:spPr>
          <a:xfrm>
            <a:off x="928662" y="4357694"/>
            <a:ext cx="214314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Závislosť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71736" y="428604"/>
            <a:ext cx="357190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závislosť</a:t>
            </a:r>
            <a:endParaRPr lang="sk-SK" sz="3200" dirty="0"/>
          </a:p>
        </p:txBody>
      </p:sp>
      <p:cxnSp>
        <p:nvCxnSpPr>
          <p:cNvPr id="4" name="Rovná spojovacia šípka 3"/>
          <p:cNvCxnSpPr/>
          <p:nvPr/>
        </p:nvCxnSpPr>
        <p:spPr>
          <a:xfrm rot="10800000" flipV="1">
            <a:off x="1785918" y="2285992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6200000" flipH="1">
            <a:off x="5000628" y="2428868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ĺžnik 6"/>
          <p:cNvSpPr/>
          <p:nvPr/>
        </p:nvSpPr>
        <p:spPr>
          <a:xfrm>
            <a:off x="285720" y="4214818"/>
            <a:ext cx="185738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drogy</a:t>
            </a:r>
            <a:endParaRPr lang="sk-SK" sz="2800" dirty="0"/>
          </a:p>
        </p:txBody>
      </p:sp>
      <p:sp>
        <p:nvSpPr>
          <p:cNvPr id="8" name="Obdĺžnik 7"/>
          <p:cNvSpPr/>
          <p:nvPr/>
        </p:nvSpPr>
        <p:spPr>
          <a:xfrm>
            <a:off x="6500826" y="4357694"/>
            <a:ext cx="1714512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alkohol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714612" y="357166"/>
            <a:ext cx="371477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Nedostatok </a:t>
            </a:r>
            <a:r>
              <a:rPr lang="sk-SK" sz="4000" dirty="0" err="1" smtClean="0"/>
              <a:t>peňazý</a:t>
            </a:r>
            <a:endParaRPr lang="sk-SK" sz="4000" dirty="0"/>
          </a:p>
        </p:txBody>
      </p:sp>
      <p:cxnSp>
        <p:nvCxnSpPr>
          <p:cNvPr id="4" name="Rovná spojovacia šípka 3"/>
          <p:cNvCxnSpPr/>
          <p:nvPr/>
        </p:nvCxnSpPr>
        <p:spPr>
          <a:xfrm rot="5400000">
            <a:off x="2214546" y="2643182"/>
            <a:ext cx="164307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ĺžnik 4"/>
          <p:cNvSpPr/>
          <p:nvPr/>
        </p:nvSpPr>
        <p:spPr>
          <a:xfrm>
            <a:off x="285720" y="4214818"/>
            <a:ext cx="242889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Požičať peniaze </a:t>
            </a:r>
            <a:endParaRPr lang="sk-SK" sz="4000" dirty="0"/>
          </a:p>
        </p:txBody>
      </p:sp>
      <p:cxnSp>
        <p:nvCxnSpPr>
          <p:cNvPr id="7" name="Rovná spojovacia šípka 6"/>
          <p:cNvCxnSpPr/>
          <p:nvPr/>
        </p:nvCxnSpPr>
        <p:spPr>
          <a:xfrm rot="16200000" flipH="1">
            <a:off x="4964909" y="2821777"/>
            <a:ext cx="185738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ĺžnik 8"/>
          <p:cNvSpPr/>
          <p:nvPr/>
        </p:nvSpPr>
        <p:spPr>
          <a:xfrm>
            <a:off x="5643570" y="4500570"/>
            <a:ext cx="285752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Zarobiť si peniaze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Zalomená spojnica 2"/>
          <p:cNvCxnSpPr/>
          <p:nvPr/>
        </p:nvCxnSpPr>
        <p:spPr>
          <a:xfrm flipV="1">
            <a:off x="785786" y="571480"/>
            <a:ext cx="6786610" cy="221457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Zalomená spojnica 4"/>
          <p:cNvCxnSpPr/>
          <p:nvPr/>
        </p:nvCxnSpPr>
        <p:spPr>
          <a:xfrm flipV="1">
            <a:off x="1785918" y="1500174"/>
            <a:ext cx="8001056" cy="30003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ĺžnik 8"/>
          <p:cNvSpPr/>
          <p:nvPr/>
        </p:nvSpPr>
        <p:spPr>
          <a:xfrm>
            <a:off x="1285852" y="3286124"/>
            <a:ext cx="15001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Nič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4214810" y="3000372"/>
            <a:ext cx="107157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popularita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4286248" y="928670"/>
            <a:ext cx="10715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slava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5715008" y="714356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peniaze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7643834" y="642918"/>
            <a:ext cx="128585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úspech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37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Majetok</vt:lpstr>
      <vt:lpstr>Moje osobné predpoklady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osobné predpoklady</dc:title>
  <dc:creator>ziak</dc:creator>
  <cp:lastModifiedBy>ziak</cp:lastModifiedBy>
  <cp:revision>2</cp:revision>
  <dcterms:created xsi:type="dcterms:W3CDTF">2019-10-01T11:26:54Z</dcterms:created>
  <dcterms:modified xsi:type="dcterms:W3CDTF">2019-10-01T12:53:01Z</dcterms:modified>
</cp:coreProperties>
</file>