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78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6/7/2020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6/7/2020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6/7/2020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6/7/2020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6/7/2020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6/7/2020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6/7/2020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6/7/2020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6/7/2020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6/7/2020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6/7/2020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6/7/2020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g"/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g"/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MIESZKAŃCY POLSKICH LASÓW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34869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jeleń</a:t>
            </a:r>
            <a:endParaRPr lang="pl-PL" dirty="0"/>
          </a:p>
        </p:txBody>
      </p:sp>
      <p:pic>
        <p:nvPicPr>
          <p:cNvPr id="4" name="Symbol zastępczy zawartości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1826" y="1294705"/>
            <a:ext cx="9118025" cy="5106094"/>
          </a:xfrm>
        </p:spPr>
      </p:pic>
    </p:spTree>
    <p:extLst>
      <p:ext uri="{BB962C8B-B14F-4D97-AF65-F5344CB8AC3E}">
        <p14:creationId xmlns:p14="http://schemas.microsoft.com/office/powerpoint/2010/main" val="2997809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zając</a:t>
            </a:r>
            <a:endParaRPr lang="pl-PL" dirty="0"/>
          </a:p>
        </p:txBody>
      </p:sp>
      <p:pic>
        <p:nvPicPr>
          <p:cNvPr id="4" name="Symbol zastępczy zawartości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6913" y="1128451"/>
            <a:ext cx="6927851" cy="5954517"/>
          </a:xfrm>
        </p:spPr>
      </p:pic>
    </p:spTree>
    <p:extLst>
      <p:ext uri="{BB962C8B-B14F-4D97-AF65-F5344CB8AC3E}">
        <p14:creationId xmlns:p14="http://schemas.microsoft.com/office/powerpoint/2010/main" val="766326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sowa</a:t>
            </a:r>
            <a:endParaRPr lang="pl-PL" dirty="0"/>
          </a:p>
        </p:txBody>
      </p:sp>
      <p:pic>
        <p:nvPicPr>
          <p:cNvPr id="4" name="Symbol zastępczy zawartości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4475" y="1128451"/>
            <a:ext cx="8312727" cy="5481581"/>
          </a:xfrm>
        </p:spPr>
      </p:pic>
    </p:spTree>
    <p:extLst>
      <p:ext uri="{BB962C8B-B14F-4D97-AF65-F5344CB8AC3E}">
        <p14:creationId xmlns:p14="http://schemas.microsoft.com/office/powerpoint/2010/main" val="697882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lis</a:t>
            </a:r>
            <a:endParaRPr lang="pl-PL" dirty="0"/>
          </a:p>
        </p:txBody>
      </p:sp>
      <p:pic>
        <p:nvPicPr>
          <p:cNvPr id="4" name="Symbol zastępczy zawartości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2750" y="1414500"/>
            <a:ext cx="8156177" cy="5443500"/>
          </a:xfrm>
        </p:spPr>
      </p:pic>
    </p:spTree>
    <p:extLst>
      <p:ext uri="{BB962C8B-B14F-4D97-AF65-F5344CB8AC3E}">
        <p14:creationId xmlns:p14="http://schemas.microsoft.com/office/powerpoint/2010/main" val="1159887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wilk</a:t>
            </a:r>
            <a:endParaRPr lang="pl-PL" dirty="0"/>
          </a:p>
        </p:txBody>
      </p:sp>
      <p:pic>
        <p:nvPicPr>
          <p:cNvPr id="4" name="Symbol zastępczy zawartości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3491" y="1163711"/>
            <a:ext cx="8375073" cy="5573231"/>
          </a:xfrm>
        </p:spPr>
      </p:pic>
    </p:spTree>
    <p:extLst>
      <p:ext uri="{BB962C8B-B14F-4D97-AF65-F5344CB8AC3E}">
        <p14:creationId xmlns:p14="http://schemas.microsoft.com/office/powerpoint/2010/main" val="2206663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Czy wiecie gdzie mieszkają zwierzęta?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446519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Niedźwiedź brunatny</a:t>
            </a:r>
            <a:endParaRPr lang="pl-PL" dirty="0"/>
          </a:p>
        </p:txBody>
      </p:sp>
      <p:pic>
        <p:nvPicPr>
          <p:cNvPr id="7" name="Symbol zastępczy zawartości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2728" y="2130709"/>
            <a:ext cx="5132890" cy="3439035"/>
          </a:xfrm>
        </p:spPr>
      </p:pic>
      <p:pic>
        <p:nvPicPr>
          <p:cNvPr id="8" name="Symbol zastępczy zawartości 7"/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3194" y="2130708"/>
            <a:ext cx="5167949" cy="3439035"/>
          </a:xfrm>
        </p:spPr>
      </p:pic>
    </p:spTree>
    <p:extLst>
      <p:ext uri="{BB962C8B-B14F-4D97-AF65-F5344CB8AC3E}">
        <p14:creationId xmlns:p14="http://schemas.microsoft.com/office/powerpoint/2010/main" val="1149956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Żmija zygzakowata</a:t>
            </a:r>
            <a:endParaRPr lang="pl-PL" dirty="0"/>
          </a:p>
        </p:txBody>
      </p:sp>
      <p:pic>
        <p:nvPicPr>
          <p:cNvPr id="7" name="Symbol zastępczy zawartości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437" y="2392200"/>
            <a:ext cx="4999916" cy="3333277"/>
          </a:xfrm>
        </p:spPr>
      </p:pic>
      <p:pic>
        <p:nvPicPr>
          <p:cNvPr id="8" name="Symbol zastępczy zawartości 7"/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9353" y="2392200"/>
            <a:ext cx="5972122" cy="3333277"/>
          </a:xfrm>
        </p:spPr>
      </p:pic>
    </p:spTree>
    <p:extLst>
      <p:ext uri="{BB962C8B-B14F-4D97-AF65-F5344CB8AC3E}">
        <p14:creationId xmlns:p14="http://schemas.microsoft.com/office/powerpoint/2010/main" val="1006443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Wilk</a:t>
            </a:r>
            <a:endParaRPr lang="pl-PL" dirty="0"/>
          </a:p>
        </p:txBody>
      </p:sp>
      <p:pic>
        <p:nvPicPr>
          <p:cNvPr id="7" name="Symbol zastępczy zawartości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718" y="2036619"/>
            <a:ext cx="5496392" cy="3657599"/>
          </a:xfrm>
        </p:spPr>
      </p:pic>
      <p:pic>
        <p:nvPicPr>
          <p:cNvPr id="8" name="Symbol zastępczy zawartości 7"/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7110" y="2036618"/>
            <a:ext cx="4883083" cy="3657599"/>
          </a:xfrm>
        </p:spPr>
      </p:pic>
    </p:spTree>
    <p:extLst>
      <p:ext uri="{BB962C8B-B14F-4D97-AF65-F5344CB8AC3E}">
        <p14:creationId xmlns:p14="http://schemas.microsoft.com/office/powerpoint/2010/main" val="697445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Dzik</a:t>
            </a:r>
            <a:endParaRPr lang="pl-PL" dirty="0"/>
          </a:p>
        </p:txBody>
      </p:sp>
      <p:pic>
        <p:nvPicPr>
          <p:cNvPr id="5" name="Symbol zastępczy zawartości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5849" y="2286000"/>
            <a:ext cx="5439139" cy="3619500"/>
          </a:xfrm>
        </p:spPr>
      </p:pic>
      <p:pic>
        <p:nvPicPr>
          <p:cNvPr id="6" name="Symbol zastępczy zawartości 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2806" y="2276419"/>
            <a:ext cx="4845012" cy="3629081"/>
          </a:xfrm>
        </p:spPr>
      </p:pic>
    </p:spTree>
    <p:extLst>
      <p:ext uri="{BB962C8B-B14F-4D97-AF65-F5344CB8AC3E}">
        <p14:creationId xmlns:p14="http://schemas.microsoft.com/office/powerpoint/2010/main" val="3466970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„Może zobaczymy”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pl-PL" sz="3600" dirty="0" smtClean="0"/>
              <a:t>Helena </a:t>
            </a:r>
            <a:r>
              <a:rPr lang="pl-PL" sz="3600" dirty="0" err="1" smtClean="0"/>
              <a:t>behlerowa</a:t>
            </a:r>
            <a:endParaRPr lang="pl-PL" sz="3600" dirty="0"/>
          </a:p>
        </p:txBody>
      </p:sp>
    </p:spTree>
    <p:extLst>
      <p:ext uri="{BB962C8B-B14F-4D97-AF65-F5344CB8AC3E}">
        <p14:creationId xmlns:p14="http://schemas.microsoft.com/office/powerpoint/2010/main" val="3044392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Sarna</a:t>
            </a:r>
            <a:endParaRPr lang="pl-PL" dirty="0"/>
          </a:p>
        </p:txBody>
      </p:sp>
      <p:pic>
        <p:nvPicPr>
          <p:cNvPr id="5" name="Symbol zastępczy zawartości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6638" y="2431474"/>
            <a:ext cx="5244162" cy="3489752"/>
          </a:xfrm>
        </p:spPr>
      </p:pic>
      <p:pic>
        <p:nvPicPr>
          <p:cNvPr id="8" name="Symbol zastępczy zawartości 7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7053" y="2431474"/>
            <a:ext cx="4696691" cy="3517985"/>
          </a:xfrm>
        </p:spPr>
      </p:pic>
    </p:spTree>
    <p:extLst>
      <p:ext uri="{BB962C8B-B14F-4D97-AF65-F5344CB8AC3E}">
        <p14:creationId xmlns:p14="http://schemas.microsoft.com/office/powerpoint/2010/main" val="1405626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Łoś</a:t>
            </a:r>
            <a:endParaRPr lang="pl-PL" dirty="0"/>
          </a:p>
        </p:txBody>
      </p:sp>
      <p:pic>
        <p:nvPicPr>
          <p:cNvPr id="5" name="Symbol zastępczy zawartości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805" y="2119742"/>
            <a:ext cx="5054178" cy="3785755"/>
          </a:xfrm>
        </p:spPr>
      </p:pic>
      <p:pic>
        <p:nvPicPr>
          <p:cNvPr id="6" name="Symbol zastępczy zawartości 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1983" y="2119741"/>
            <a:ext cx="6376009" cy="3785755"/>
          </a:xfrm>
        </p:spPr>
      </p:pic>
    </p:spTree>
    <p:extLst>
      <p:ext uri="{BB962C8B-B14F-4D97-AF65-F5344CB8AC3E}">
        <p14:creationId xmlns:p14="http://schemas.microsoft.com/office/powerpoint/2010/main" val="4225738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Bielik zwyczajny</a:t>
            </a:r>
            <a:endParaRPr lang="pl-PL" dirty="0"/>
          </a:p>
        </p:txBody>
      </p:sp>
      <p:pic>
        <p:nvPicPr>
          <p:cNvPr id="5" name="Symbol zastępczy zawartości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893" y="2265218"/>
            <a:ext cx="5174673" cy="3449782"/>
          </a:xfrm>
        </p:spPr>
      </p:pic>
      <p:pic>
        <p:nvPicPr>
          <p:cNvPr id="8" name="Symbol zastępczy zawartości 7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2566" y="2265218"/>
            <a:ext cx="6622730" cy="3449782"/>
          </a:xfrm>
        </p:spPr>
      </p:pic>
    </p:spTree>
    <p:extLst>
      <p:ext uri="{BB962C8B-B14F-4D97-AF65-F5344CB8AC3E}">
        <p14:creationId xmlns:p14="http://schemas.microsoft.com/office/powerpoint/2010/main" val="68858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Sarniątko z sarenką</a:t>
            </a:r>
            <a:endParaRPr lang="pl-PL" dirty="0"/>
          </a:p>
        </p:txBody>
      </p:sp>
      <p:pic>
        <p:nvPicPr>
          <p:cNvPr id="4" name="Symbol zastępczy zawartości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2873" y="1329664"/>
            <a:ext cx="8271163" cy="5504083"/>
          </a:xfrm>
        </p:spPr>
      </p:pic>
    </p:spTree>
    <p:extLst>
      <p:ext uri="{BB962C8B-B14F-4D97-AF65-F5344CB8AC3E}">
        <p14:creationId xmlns:p14="http://schemas.microsoft.com/office/powerpoint/2010/main" val="3784194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Wiewiórka</a:t>
            </a:r>
            <a:endParaRPr lang="pl-PL" dirty="0"/>
          </a:p>
        </p:txBody>
      </p:sp>
      <p:pic>
        <p:nvPicPr>
          <p:cNvPr id="4" name="Symbol zastępczy zawartości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7811" y="1128451"/>
            <a:ext cx="7088697" cy="6372010"/>
          </a:xfrm>
        </p:spPr>
      </p:pic>
    </p:spTree>
    <p:extLst>
      <p:ext uri="{BB962C8B-B14F-4D97-AF65-F5344CB8AC3E}">
        <p14:creationId xmlns:p14="http://schemas.microsoft.com/office/powerpoint/2010/main" val="1600650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Dzięcioł</a:t>
            </a:r>
            <a:endParaRPr lang="pl-PL" dirty="0"/>
          </a:p>
        </p:txBody>
      </p:sp>
      <p:pic>
        <p:nvPicPr>
          <p:cNvPr id="4" name="Symbol zastępczy zawartości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8357" y="1128451"/>
            <a:ext cx="4384963" cy="6341888"/>
          </a:xfrm>
        </p:spPr>
      </p:pic>
    </p:spTree>
    <p:extLst>
      <p:ext uri="{BB962C8B-B14F-4D97-AF65-F5344CB8AC3E}">
        <p14:creationId xmlns:p14="http://schemas.microsoft.com/office/powerpoint/2010/main" val="699121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Mały ptaszek</a:t>
            </a:r>
            <a:endParaRPr lang="pl-PL" dirty="0"/>
          </a:p>
        </p:txBody>
      </p:sp>
      <p:pic>
        <p:nvPicPr>
          <p:cNvPr id="4" name="Symbol zastępczy zawartości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5257" y="1128451"/>
            <a:ext cx="8476598" cy="5640790"/>
          </a:xfrm>
        </p:spPr>
      </p:pic>
    </p:spTree>
    <p:extLst>
      <p:ext uri="{BB962C8B-B14F-4D97-AF65-F5344CB8AC3E}">
        <p14:creationId xmlns:p14="http://schemas.microsoft.com/office/powerpoint/2010/main" val="3824941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7925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dzik</a:t>
            </a:r>
            <a:endParaRPr lang="pl-PL" dirty="0"/>
          </a:p>
        </p:txBody>
      </p:sp>
      <p:pic>
        <p:nvPicPr>
          <p:cNvPr id="4" name="Symbol zastępczy zawartości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2110" y="1128451"/>
            <a:ext cx="8377458" cy="5574817"/>
          </a:xfrm>
        </p:spPr>
      </p:pic>
    </p:spTree>
    <p:extLst>
      <p:ext uri="{BB962C8B-B14F-4D97-AF65-F5344CB8AC3E}">
        <p14:creationId xmlns:p14="http://schemas.microsoft.com/office/powerpoint/2010/main" val="1104438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sarna</a:t>
            </a:r>
            <a:endParaRPr lang="pl-PL" dirty="0"/>
          </a:p>
        </p:txBody>
      </p:sp>
      <p:pic>
        <p:nvPicPr>
          <p:cNvPr id="4" name="Symbol zastępczy zawartości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3824" y="1128451"/>
            <a:ext cx="8374029" cy="5582686"/>
          </a:xfrm>
        </p:spPr>
      </p:pic>
    </p:spTree>
    <p:extLst>
      <p:ext uri="{BB962C8B-B14F-4D97-AF65-F5344CB8AC3E}">
        <p14:creationId xmlns:p14="http://schemas.microsoft.com/office/powerpoint/2010/main" val="1026829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TM10001106[[fn=Znaczek]]</Template>
  <TotalTime>33</TotalTime>
  <Words>39</Words>
  <Application>Microsoft Office PowerPoint</Application>
  <PresentationFormat>Panoramiczny</PresentationFormat>
  <Paragraphs>22</Paragraphs>
  <Slides>22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22</vt:i4>
      </vt:variant>
    </vt:vector>
  </HeadingPairs>
  <TitlesOfParts>
    <vt:vector size="26" baseType="lpstr">
      <vt:lpstr>Arial</vt:lpstr>
      <vt:lpstr>Gill Sans MT</vt:lpstr>
      <vt:lpstr>Impact</vt:lpstr>
      <vt:lpstr>Badge</vt:lpstr>
      <vt:lpstr>MIESZKAŃCY POLSKICH LASÓW</vt:lpstr>
      <vt:lpstr>„Może zobaczymy”</vt:lpstr>
      <vt:lpstr>Sarniątko z sarenką</vt:lpstr>
      <vt:lpstr>Wiewiórka</vt:lpstr>
      <vt:lpstr>Dzięcioł</vt:lpstr>
      <vt:lpstr>Mały ptaszek</vt:lpstr>
      <vt:lpstr>Prezentacja programu PowerPoint</vt:lpstr>
      <vt:lpstr>dzik</vt:lpstr>
      <vt:lpstr>sarna</vt:lpstr>
      <vt:lpstr>jeleń</vt:lpstr>
      <vt:lpstr>zając</vt:lpstr>
      <vt:lpstr>sowa</vt:lpstr>
      <vt:lpstr>lis</vt:lpstr>
      <vt:lpstr>wilk</vt:lpstr>
      <vt:lpstr>Czy wiecie gdzie mieszkają zwierzęta?</vt:lpstr>
      <vt:lpstr>Niedźwiedź brunatny</vt:lpstr>
      <vt:lpstr>Żmija zygzakowata</vt:lpstr>
      <vt:lpstr>Wilk</vt:lpstr>
      <vt:lpstr>Dzik</vt:lpstr>
      <vt:lpstr>Sarna</vt:lpstr>
      <vt:lpstr>Łoś</vt:lpstr>
      <vt:lpstr>Bielik zwyczajny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MIESZKAŃCY POLSKICH LASÓW</dc:title>
  <dc:creator>Ja</dc:creator>
  <cp:lastModifiedBy>Ja</cp:lastModifiedBy>
  <cp:revision>5</cp:revision>
  <dcterms:created xsi:type="dcterms:W3CDTF">2020-06-07T16:25:59Z</dcterms:created>
  <dcterms:modified xsi:type="dcterms:W3CDTF">2020-06-07T16:59:57Z</dcterms:modified>
</cp:coreProperties>
</file>