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15" y="-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34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196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154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24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80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40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65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26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058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300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648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186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jA3X15JlYM" TargetMode="External"/><Relationship Id="rId2" Type="http://schemas.openxmlformats.org/officeDocument/2006/relationships/hyperlink" Target="https://www.youtube.com/watch?v=AJsWz9Slpf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5" name="Rectangle 69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4522-6A52-4744-B3CE-64648B0EC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278" y="3026796"/>
            <a:ext cx="3571810" cy="1238504"/>
          </a:xfrm>
        </p:spPr>
        <p:txBody>
          <a:bodyPr>
            <a:normAutofit/>
          </a:bodyPr>
          <a:lstStyle/>
          <a:p>
            <a:r>
              <a:rPr lang="pl-PL" sz="5800" dirty="0"/>
              <a:t> Polska                       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74F252-E7D6-45BF-BE4D-FED24EEC6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371" y="4602002"/>
            <a:ext cx="4166798" cy="20906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800" dirty="0">
                <a:latin typeface="+mj-lt"/>
              </a:rPr>
              <a:t>Oto prezentacja o naszej kochanej </a:t>
            </a:r>
            <a:r>
              <a:rPr lang="pl-PL" sz="1800" dirty="0" smtClean="0">
                <a:latin typeface="+mj-lt"/>
              </a:rPr>
              <a:t>Polsce. </a:t>
            </a:r>
            <a:r>
              <a:rPr lang="pl-PL" sz="1800" dirty="0">
                <a:latin typeface="+mj-lt"/>
              </a:rPr>
              <a:t>W tej prezentacji dowiesz się jak wyglądają </a:t>
            </a:r>
            <a:r>
              <a:rPr lang="pl-PL" sz="1800" dirty="0" smtClean="0">
                <a:latin typeface="+mj-lt"/>
              </a:rPr>
              <a:t>nasze </a:t>
            </a:r>
            <a:r>
              <a:rPr lang="pl-PL" sz="1800" dirty="0">
                <a:latin typeface="+mj-lt"/>
              </a:rPr>
              <a:t>symbole </a:t>
            </a:r>
            <a:r>
              <a:rPr lang="pl-PL" sz="1800" dirty="0" smtClean="0">
                <a:latin typeface="+mj-lt"/>
              </a:rPr>
              <a:t>narodowe i </a:t>
            </a:r>
            <a:r>
              <a:rPr lang="pl-PL" sz="1800" dirty="0">
                <a:latin typeface="+mj-lt"/>
              </a:rPr>
              <a:t>poznasz różne ciekawostki o Polsce.</a:t>
            </a:r>
          </a:p>
          <a:p>
            <a:pPr>
              <a:lnSpc>
                <a:spcPct val="100000"/>
              </a:lnSpc>
            </a:pPr>
            <a:r>
              <a:rPr lang="pl-PL" sz="1800" dirty="0">
                <a:latin typeface="+mj-lt"/>
              </a:rPr>
              <a:t>Miłej lektury życzy </a:t>
            </a:r>
            <a:r>
              <a:rPr lang="pl-PL" sz="1800">
                <a:latin typeface="+mj-lt"/>
              </a:rPr>
              <a:t>klasa </a:t>
            </a:r>
            <a:r>
              <a:rPr lang="pl-PL" sz="1800" smtClean="0">
                <a:latin typeface="+mj-lt"/>
              </a:rPr>
              <a:t>2c</a:t>
            </a:r>
            <a:endParaRPr lang="pl-PL" sz="1800" dirty="0">
              <a:latin typeface="+mj-lt"/>
            </a:endParaRPr>
          </a:p>
        </p:txBody>
      </p:sp>
      <p:sp>
        <p:nvSpPr>
          <p:cNvPr id="196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B91A1"/>
          </a:solidFill>
          <a:ln w="38100" cap="rnd">
            <a:solidFill>
              <a:srgbClr val="CB91A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MASZT ALUMINIOWY FLAGOWY FLAGA POLSKI 6,5m | OGRÓD \ Flagi i maszty">
            <a:extLst>
              <a:ext uri="{FF2B5EF4-FFF2-40B4-BE49-F238E27FC236}">
                <a16:creationId xmlns:a16="http://schemas.microsoft.com/office/drawing/2014/main" xmlns="" id="{723F2210-3A27-4A5E-965A-7A1B2F57C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3"/>
          <a:stretch/>
        </p:blipFill>
        <p:spPr bwMode="auto">
          <a:xfrm>
            <a:off x="5509990" y="653796"/>
            <a:ext cx="5567277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32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JÓZEFÓW         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5344" y="0"/>
            <a:ext cx="12477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43367" y="513728"/>
            <a:ext cx="2773680" cy="105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088" y="1882287"/>
            <a:ext cx="5749436" cy="320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6189" y="181927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79069" y="3757980"/>
            <a:ext cx="3619500" cy="289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ole tekstowe 9"/>
          <p:cNvSpPr txBox="1"/>
          <p:nvPr/>
        </p:nvSpPr>
        <p:spPr>
          <a:xfrm>
            <a:off x="3349869" y="4818184"/>
            <a:ext cx="269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rzeka Świder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427177" y="3543300"/>
            <a:ext cx="2118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Pomnik Lotnika-na cześć lotników poległych w 1944 r.</a:t>
            </a:r>
            <a:endParaRPr lang="pl-PL" sz="10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0108" y="3940053"/>
            <a:ext cx="31337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ole tekstowe 12"/>
          <p:cNvSpPr txBox="1"/>
          <p:nvPr/>
        </p:nvSpPr>
        <p:spPr>
          <a:xfrm>
            <a:off x="6998677" y="5213838"/>
            <a:ext cx="1318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Urząd Miasta</a:t>
            </a:r>
            <a:endParaRPr lang="pl-PL" sz="12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50" y="5178669"/>
            <a:ext cx="5676900" cy="167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631115" y="1749670"/>
            <a:ext cx="3560885" cy="203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61185" y="5433646"/>
            <a:ext cx="2268415" cy="142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r>
              <a:rPr lang="pl-PL" sz="6000" b="1" smtClean="0">
                <a:solidFill>
                  <a:srgbClr val="FF0000"/>
                </a:solidFill>
                <a:latin typeface="Bradley Hand ITC" pitchFamily="66" charset="0"/>
              </a:rPr>
              <a:t>SERDECZNE </a:t>
            </a:r>
            <a:r>
              <a:rPr lang="pl-PL" sz="6000" b="1" dirty="0" smtClean="0">
                <a:solidFill>
                  <a:srgbClr val="FF0000"/>
                </a:solidFill>
                <a:latin typeface="Bradley Hand ITC" pitchFamily="66" charset="0"/>
              </a:rPr>
              <a:t>POZDROWIENIA</a:t>
            </a:r>
          </a:p>
          <a:p>
            <a:pPr>
              <a:buNone/>
            </a:pPr>
            <a:r>
              <a:rPr lang="pl-PL" sz="6000" b="1" dirty="0" smtClean="0">
                <a:solidFill>
                  <a:srgbClr val="FF0000"/>
                </a:solidFill>
                <a:latin typeface="Bradley Hand ITC" pitchFamily="66" charset="0"/>
              </a:rPr>
              <a:t>Z JÓZEFOWA OD KLASY 2C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05CBC3C-2E5A-4839-8B9B-2E5A6ADF0F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27FF362-FC97-4BF5-949B-D4ADFA26E4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rgbClr val="CB91A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AC83E4-3D93-40D8-9527-18398AF88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26" y="287690"/>
            <a:ext cx="3761234" cy="3349590"/>
          </a:xfrm>
        </p:spPr>
        <p:txBody>
          <a:bodyPr anchor="t">
            <a:normAutofit/>
          </a:bodyPr>
          <a:lstStyle/>
          <a:p>
            <a:r>
              <a:rPr lang="pl-PL" sz="6600" dirty="0" smtClean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Wstęp</a:t>
            </a:r>
            <a:r>
              <a:rPr lang="pl-PL" sz="66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/>
            </a:r>
            <a:br>
              <a:rPr lang="pl-PL" sz="66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</a:br>
            <a:r>
              <a:rPr lang="pl-PL" sz="66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Polska</a:t>
            </a:r>
            <a:br>
              <a:rPr lang="pl-PL" sz="66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</a:br>
            <a:r>
              <a:rPr lang="pl-PL" sz="66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zaprasza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9A289E-9A20-4A60-9D01-D24FEF47E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400" dirty="0"/>
              <a:t>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Jest wiele pięknych miejsc na świecie, które warto odwiedzić.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Bez dwóch zdań! Ale zanim wyruszysz w świat, poznaj kraj, w którym mieszkasz – jego historię, zabytki i przyrodę. Ile osób znanych i podziwianych w świecie pochodzi właśnie z Polski? Jakie smaki i kolory charakteryzują nasz kraj, jakie legendy o nim opowiadają oraz jakie bogactwa skrywa? Czeka cię zadziwiająca wyprawa przez nasz kraj: Polskę.</a:t>
            </a:r>
          </a:p>
        </p:txBody>
      </p:sp>
    </p:spTree>
    <p:extLst>
      <p:ext uri="{BB962C8B-B14F-4D97-AF65-F5344CB8AC3E}">
        <p14:creationId xmlns:p14="http://schemas.microsoft.com/office/powerpoint/2010/main" xmlns="" val="25529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37578-2803-4D77-A79A-96C410CC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r>
              <a:rPr lang="pl-PL" dirty="0">
                <a:solidFill>
                  <a:srgbClr val="92D050"/>
                </a:solidFill>
              </a:rPr>
              <a:t>Hymn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08E413-8D6B-4CFB-94E5-514F06E9C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1126002" cy="4928617"/>
          </a:xfrm>
        </p:spPr>
        <p:txBody>
          <a:bodyPr>
            <a:normAutofit fontScale="92500"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Każde państwo ma swoje symbole narodowe, czyli: hymn, flagę i godło. To trzy elementy, które jednoczą wszystkich rodaków. Hymn to jeden z nich. Powinien go znać każdy rodak. Hymn śpiewa się na każdych ważnych uroczystościach typu: po zwycięstwie naszych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sportowców,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czy w innych doniosłych momentach w których chcemy się poczuć jak jedna wielka rodzina. Nie można żartować z hymnu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tzn. np. zmieniać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słowa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itp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Hymn śpiewamy na baczność ponieważ musimy zachować postawę, żeby oddać szacunek naszej ojczyźnie. Na następnej karcie znajdują się słowa hymnu. Możecie zaśpiewać hymn kiedy wrócicie do szkoły lub sami w domu. Można to też zrobić z bliskimi. To podkład z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https://www.youtube.com/watch?v=AJsWz9SlpfA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i bez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https://www.youtube.com/watch?v=HjA3X15JlYM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podkładu. Powodzenia (:</a:t>
            </a:r>
          </a:p>
        </p:txBody>
      </p:sp>
    </p:spTree>
    <p:extLst>
      <p:ext uri="{BB962C8B-B14F-4D97-AF65-F5344CB8AC3E}">
        <p14:creationId xmlns:p14="http://schemas.microsoft.com/office/powerpoint/2010/main" xmlns="" val="35763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EB073-36C5-49FC-81AE-AC310A61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Słowa hymnu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121A7-3DB5-46C3-8747-987EC05DE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9384"/>
            <a:ext cx="10644739" cy="42519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Jeszcze Polska nie zginęła 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kiedy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my żyjemy. </a:t>
            </a:r>
            <a:endParaRPr lang="pl-PL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nam obca przemoc wzięła, 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szablą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odbierzemy. </a:t>
            </a:r>
            <a:endParaRPr lang="pl-PL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Marsz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marsz, Dąbrowski, Z ziemi włoskiej do Polski. Za twoim przewodem </a:t>
            </a:r>
            <a:r>
              <a:rPr lang="pl-PL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złączym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się z narodem. X2 </a:t>
            </a:r>
          </a:p>
          <a:p>
            <a:pPr marL="0" indent="0">
              <a:buNone/>
            </a:pPr>
            <a:r>
              <a:rPr lang="pl-PL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Przejdziem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Wisłę, przejdziem Wartę, Będziem Polakami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Dał nam przykład Bonaparte, 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jak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zwyciężać mamy.</a:t>
            </a:r>
          </a:p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Marsz, marsz, Dąbrowski...</a:t>
            </a:r>
          </a:p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Jak Czarniecki do Poznania 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szwedzkim zaborze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Dla ojczyzny ratowania 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wrócim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się przez morze.</a:t>
            </a:r>
          </a:p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Marsz, marsz, Dąbrowski...</a:t>
            </a:r>
          </a:p>
        </p:txBody>
      </p:sp>
    </p:spTree>
    <p:extLst>
      <p:ext uri="{BB962C8B-B14F-4D97-AF65-F5344CB8AC3E}">
        <p14:creationId xmlns:p14="http://schemas.microsoft.com/office/powerpoint/2010/main" xmlns="" val="31002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0F1560-8460-493E-8F79-25349395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l-PL" sz="7200" dirty="0" smtClean="0"/>
              <a:t> </a:t>
            </a:r>
            <a:r>
              <a:rPr lang="pl-PL" sz="7200" dirty="0"/>
              <a:t>Znak orła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xmlns="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B91A1"/>
          </a:solidFill>
          <a:ln w="38100" cap="rnd">
            <a:solidFill>
              <a:srgbClr val="CB91A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631764-A1BC-4966-919D-72C5CB8F7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Biało-czerwone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barwy i piękny, dostojny orzeł towarzyszący nam od wieków. A czy wiesz, skąd się wzięły? Żeby poznać ich historię, należy sięgnąć do początków naszego państwa. Tą przepiękną opowieść znajdziecie w dodatkowej karcie.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Polskie godło zmieniało się przez lata i kto wie może się zmieniać jeszcze i jeszcze. Godło ma każde państwo także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Irlandia. Wasze godło to złota harfa na niebieskim tle. Jeśli się mylę możecie mnie poprawić. Niby mówi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się,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że na naszym godle jest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orzeł,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ale tak naprawdę to bielik który nie jest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orłem.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ochodzi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on z rodziny </a:t>
            </a:r>
            <a:r>
              <a:rPr lang="pl-PL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jastrzębiowatych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jest oczywiście drapieżny. To że nie jest orłem nie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znaczy,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że jest małym słodkim ptaszkiem,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jest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on waleczny tak jak orzeł</a:t>
            </a:r>
            <a:r>
              <a:rPr lang="pl-PL" sz="1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r>
              <a:rPr lang="pl-PL" sz="1800" dirty="0"/>
              <a:t> </a:t>
            </a:r>
            <a:r>
              <a:rPr lang="pl-PL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2050" name="Picture 2" descr="GODŁO POLSKI URZĘDOWE ORZEŁ HERB PLAKAT 30x40 cm 7793146391 ...">
            <a:extLst>
              <a:ext uri="{FF2B5EF4-FFF2-40B4-BE49-F238E27FC236}">
                <a16:creationId xmlns:a16="http://schemas.microsoft.com/office/drawing/2014/main" xmlns="" id="{73C34342-725E-4ED9-B0C2-3349D8F20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70" r="-3" b="1265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54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9A7C3-DD61-42E6-B7BE-B9326206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Legenda o Lechu, Czechu i Rusie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7E4D9C-0038-4294-A02F-BE2155602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9383"/>
            <a:ext cx="11077877" cy="47216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Jak głosi legenda, trzej bracia Lech, Czech i Rus wyruszyli w świat, by znaleźć dla siebie i swoich ludzi najlepsze miejsce do życia. Pierwszy poszukiwania zakończył Rus, drugi odłączył się Czech, tylko Lech nadal podążał przez pola i lasy. Dzień chylił się już ku wieczorowi, kiedy Lech postanowił położyć się pod wielkim dębem i odpocząć. Gdy spojrzał w górę, na szczycie korony zobaczył wspaniałe gniazdo, a w nim ogromnego ptaka. Był to orzeł. Nagle ptak zerwał się do lotu, wzbił wysoko, jakby chciał skrzydłami sięgnąć zachodzącego słońca. Lech stał jak zaczarowany i podziwiał cudowny widok białego orła na tle czerwonego słońca. Wtedy zdecydował, że tu właśnie zbuduje osadę dla swojego rodu, a biały orzeł na czerwonym tle będzie jego znakiem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rozpoznawczym.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8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134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CE0872-2770-425A-9414-8CE92072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l-PL" sz="7200" dirty="0" smtClean="0"/>
              <a:t> </a:t>
            </a:r>
            <a:r>
              <a:rPr lang="pl-PL" sz="7200" dirty="0"/>
              <a:t>Flaga</a:t>
            </a:r>
          </a:p>
        </p:txBody>
      </p:sp>
      <p:sp>
        <p:nvSpPr>
          <p:cNvPr id="3077" name="Rectangle 6">
            <a:extLst>
              <a:ext uri="{FF2B5EF4-FFF2-40B4-BE49-F238E27FC236}">
                <a16:creationId xmlns:a16="http://schemas.microsoft.com/office/drawing/2014/main" xmlns="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B91A1"/>
          </a:solidFill>
          <a:ln w="38100" cap="rnd">
            <a:solidFill>
              <a:srgbClr val="CB91A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C9C29A-7B86-4AB6-9F5B-CEFB0552C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Flaga jest najbardziej znanym symbolem narodowym. Flaga polski ma takie same kolory jak herb (oczywiście nie ma złotego) o którym wam wcześniej mówiłem czyli biały i czerwony. Uwaga nie można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mówić,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że flaga Polski jest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czerwono-biała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bo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wtedy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to flaga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Maroko.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est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bardzo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podobna,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ale ma na górze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czerwony,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a na dole biały. Jest bardzo dużo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flag,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które mają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takie barwy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np. Dania, Japonia, Szwajcaria </a:t>
            </a:r>
            <a:r>
              <a:rPr lang="pl-PL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itd…Flagę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wiesza się na różnych ważnych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budynkach,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w których urzędują najważniejsze osoby w państwie jak prezydent, premier czy posłowie. Nasza flaga ma nawet własne święto. Jest to święto obchodzone 2 maja. Nazywa się: Dzień Flagi Rzeczpospolitej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Polskiej.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święto wieszamy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flagi,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bo pomaga to budować tożsamość narodową</a:t>
            </a: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074" name="Picture 2" descr="Flaga Polski 250x150 cm Polska Narodowa Flagi 7712075095 - Allegro.pl">
            <a:extLst>
              <a:ext uri="{FF2B5EF4-FFF2-40B4-BE49-F238E27FC236}">
                <a16:creationId xmlns:a16="http://schemas.microsoft.com/office/drawing/2014/main" xmlns="" id="{4B5393BD-9FB8-4229-BB15-FB1489C01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88" r="9292" b="-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40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9A886-C096-484D-86A7-3AB9D297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Ciekawostki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02A258-0A40-45FE-87B6-6EF098A3E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134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Flaga jest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biało-czerwona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tak, ale czemu? Na to pytanie jest odpowiedź. Biel symbolizuje siłę i dostojeństwo orła. Czerwień za to oznacza waleczność tego ptaka oraz wszystkich rodaków, którzy przez lata przelewali krew za naszą ojczyznę. </a:t>
            </a:r>
          </a:p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Aktualnie Polskę zamieszkuje ponad 38.5 mln osób. </a:t>
            </a:r>
          </a:p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Polsce jest 908 miast. Jednym z nich jest Warszawa-stolica Polski. A moją małą ojczyzną jest Józefów, w którym mieszkam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</a:t>
            </a:r>
            <a:endParaRPr lang="pl-PL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6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WARSZAWA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9894" y="1928813"/>
            <a:ext cx="5538159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1861" y="782514"/>
            <a:ext cx="5884496" cy="543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413124"/>
      </a:dk2>
      <a:lt2>
        <a:srgbClr val="E2E8E6"/>
      </a:lt2>
      <a:accent1>
        <a:srgbClr val="CB91A1"/>
      </a:accent1>
      <a:accent2>
        <a:srgbClr val="C08279"/>
      </a:accent2>
      <a:accent3>
        <a:srgbClr val="BF9F77"/>
      </a:accent3>
      <a:accent4>
        <a:srgbClr val="A9A76A"/>
      </a:accent4>
      <a:accent5>
        <a:srgbClr val="97AA79"/>
      </a:accent5>
      <a:accent6>
        <a:srgbClr val="7CB06F"/>
      </a:accent6>
      <a:hlink>
        <a:srgbClr val="568F7F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853</Words>
  <Application>Microsoft Office PowerPoint</Application>
  <PresentationFormat>Niestandardowy</PresentationFormat>
  <Paragraphs>38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SketchyVTI</vt:lpstr>
      <vt:lpstr> Polska                           </vt:lpstr>
      <vt:lpstr>Wstęp Polska zaprasza </vt:lpstr>
      <vt:lpstr> Hymn</vt:lpstr>
      <vt:lpstr>Słowa hymnu</vt:lpstr>
      <vt:lpstr> Znak orła</vt:lpstr>
      <vt:lpstr>Legenda o Lechu, Czechu i Rusie</vt:lpstr>
      <vt:lpstr> Flaga</vt:lpstr>
      <vt:lpstr>Ciekawostki</vt:lpstr>
      <vt:lpstr>WARSZAWA</vt:lpstr>
      <vt:lpstr>JÓZEFÓW         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Polska</dc:title>
  <dc:creator>Pawel Brodowicz</dc:creator>
  <cp:lastModifiedBy>Beata</cp:lastModifiedBy>
  <cp:revision>14</cp:revision>
  <dcterms:created xsi:type="dcterms:W3CDTF">2020-05-01T18:30:35Z</dcterms:created>
  <dcterms:modified xsi:type="dcterms:W3CDTF">2020-05-04T06:27:00Z</dcterms:modified>
</cp:coreProperties>
</file>