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8768B-9F21-4325-9C3D-E890A97C457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8D52B-BFA9-40E5-B003-4B6857DB39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rinternet.pl/menu/materialy-edukacyjne/materialy-multimedialne/owce-w-sieci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7200" dirty="0" smtClean="0"/>
              <a:t>CZYNNIKI SPRZYJAJĄCE UCZENIU SIĘ W DOMU</a:t>
            </a:r>
            <a:endParaRPr lang="pl-PL" sz="7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7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ZADBAJ O SWOJE MIEJSCE PRACY ZACHOWAJ ŁAD I PORZĄDEK</a:t>
            </a:r>
            <a:endParaRPr lang="pl-PL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14000" r="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ZADBAJ O DOBRE OŚWIETLENIE</a:t>
            </a:r>
            <a:endParaRPr lang="pl-P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5715000"/>
            <a:ext cx="8229600" cy="1143000"/>
          </a:xfrm>
        </p:spPr>
        <p:txBody>
          <a:bodyPr/>
          <a:lstStyle/>
          <a:p>
            <a:r>
              <a:rPr lang="pl-PL" b="1" dirty="0" smtClean="0"/>
              <a:t>PRZEWIETRZ POKÓJ</a:t>
            </a:r>
            <a:endParaRPr lang="pl-PL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9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NIECH DOMOWNICY ZAPEWNIĄ CI CISZĘ NIEZBĘDNĄ DO NAUKI</a:t>
            </a:r>
            <a:endParaRPr lang="pl-P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TRZYMAJ KSIĄŻKI W ODPOWIEDNIEJ ODLEGŁOŚCI</a:t>
            </a:r>
            <a:endParaRPr lang="pl-PL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7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DBAJ O ODPOCZYNEK </a:t>
            </a:r>
            <a:br>
              <a:rPr lang="pl-PL" b="1" dirty="0" smtClean="0"/>
            </a:br>
            <a:r>
              <a:rPr lang="pl-PL" b="1" dirty="0" smtClean="0"/>
              <a:t>ZRÓB SOBIĘ PRZERWĘ</a:t>
            </a:r>
            <a:endParaRPr lang="pl-PL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t="-1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OBEJRZYJ Z RODZICAMI </a:t>
            </a:r>
            <a:br>
              <a:rPr lang="pl-PL" sz="3600" dirty="0" smtClean="0"/>
            </a:br>
            <a:r>
              <a:rPr lang="pl-PL" sz="3600" dirty="0" smtClean="0"/>
              <a:t>LUB </a:t>
            </a:r>
            <a:br>
              <a:rPr lang="pl-PL" sz="3600" dirty="0" smtClean="0"/>
            </a:br>
            <a:r>
              <a:rPr lang="pl-PL" sz="3600" dirty="0" smtClean="0"/>
              <a:t>STARSZYM RODZEŃSTWEM</a:t>
            </a:r>
            <a:br>
              <a:rPr lang="pl-PL" sz="3600" dirty="0" smtClean="0"/>
            </a:br>
            <a:r>
              <a:rPr lang="pl-PL" sz="3600" dirty="0" smtClean="0"/>
              <a:t>OWCE W SIECI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4929190" y="4429132"/>
            <a:ext cx="3929058" cy="2428868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 </a:t>
            </a:r>
            <a:r>
              <a:rPr lang="pl-PL" sz="2800" dirty="0" smtClean="0">
                <a:solidFill>
                  <a:schemeClr val="tx1"/>
                </a:solidFill>
              </a:rPr>
              <a:t>SKOPIUJ PONIŻSZY LINK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r>
              <a:rPr lang="pl-PL" sz="2400" b="1" dirty="0" smtClean="0">
                <a:solidFill>
                  <a:schemeClr val="bg1"/>
                </a:solidFill>
                <a:hlinkClick r:id="rId3"/>
              </a:rPr>
              <a:t>https://</a:t>
            </a:r>
            <a:r>
              <a:rPr lang="pl-PL" sz="2400" b="1" dirty="0" smtClean="0">
                <a:solidFill>
                  <a:schemeClr val="bg1"/>
                </a:solidFill>
                <a:hlinkClick r:id="rId3"/>
              </a:rPr>
              <a:t>www.saferinternet.pl/menu/materialy-edukacyjne/materialy-multimedialne/owce-w-sieci.html</a:t>
            </a:r>
            <a:endParaRPr lang="pl-PL" sz="2400" b="1" dirty="0" smtClean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endParaRPr lang="pl-PL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dirty="0" smtClean="0"/>
              <a:t>MIŁEJ NAUKI</a:t>
            </a:r>
            <a:br>
              <a:rPr lang="pl-PL" sz="9600" dirty="0" smtClean="0"/>
            </a:br>
            <a:r>
              <a:rPr lang="pl-PL" sz="9600" dirty="0" smtClean="0">
                <a:sym typeface="Wingdings" pitchFamily="2" charset="2"/>
              </a:rPr>
              <a:t></a:t>
            </a:r>
            <a:endParaRPr lang="pl-PL" sz="9600" dirty="0"/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50</Words>
  <Application>Microsoft Office PowerPoint</Application>
  <PresentationFormat>Pokaz na ekranie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CZYNNIKI SPRZYJAJĄCE UCZENIU SIĘ W DOMU</vt:lpstr>
      <vt:lpstr>ZADBAJ O SWOJE MIEJSCE PRACY ZACHOWAJ ŁAD I PORZĄDEK</vt:lpstr>
      <vt:lpstr>ZADBAJ O DOBRE OŚWIETLENIE</vt:lpstr>
      <vt:lpstr>PRZEWIETRZ POKÓJ</vt:lpstr>
      <vt:lpstr>NIECH DOMOWNICY ZAPEWNIĄ CI CISZĘ NIEZBĘDNĄ DO NAUKI</vt:lpstr>
      <vt:lpstr>TRZYMAJ KSIĄŻKI W ODPOWIEDNIEJ ODLEGŁOŚCI</vt:lpstr>
      <vt:lpstr>DBAJ O ODPOCZYNEK  ZRÓB SOBIĘ PRZERWĘ</vt:lpstr>
      <vt:lpstr>OBEJRZYJ Z RODZICAMI  LUB  STARSZYM RODZEŃSTWEM OWCE W SIECI </vt:lpstr>
      <vt:lpstr>MIŁEJ NAUKI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CZYNNIKI SPRZYJAJĄCE UCZENIU SIĘ W DOMU</dc:title>
  <dc:creator>Janusz Strongowski</dc:creator>
  <cp:lastModifiedBy>Janusz Strongowski</cp:lastModifiedBy>
  <cp:revision>6</cp:revision>
  <dcterms:created xsi:type="dcterms:W3CDTF">2020-03-23T19:27:15Z</dcterms:created>
  <dcterms:modified xsi:type="dcterms:W3CDTF">2020-03-23T20:25:27Z</dcterms:modified>
</cp:coreProperties>
</file>