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4" autoAdjust="0"/>
  </p:normalViewPr>
  <p:slideViewPr>
    <p:cSldViewPr>
      <p:cViewPr>
        <p:scale>
          <a:sx n="70" d="100"/>
          <a:sy n="70" d="100"/>
        </p:scale>
        <p:origin x="-312" y="-11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8CBE-C359-44D1-A804-8D768E121725}" type="datetimeFigureOut">
              <a:rPr lang="sk-SK" smtClean="0"/>
              <a:pPr/>
              <a:t>11. 10. 2019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655A2-159C-45CA-835E-2414BEBC723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8CBE-C359-44D1-A804-8D768E121725}" type="datetimeFigureOut">
              <a:rPr lang="sk-SK" smtClean="0"/>
              <a:pPr/>
              <a:t>11. 10. 2019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55A2-159C-45CA-835E-2414BEBC723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8CBE-C359-44D1-A804-8D768E121725}" type="datetimeFigureOut">
              <a:rPr lang="sk-SK" smtClean="0"/>
              <a:pPr/>
              <a:t>11. 10. 2019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55A2-159C-45CA-835E-2414BEBC723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8CBE-C359-44D1-A804-8D768E121725}" type="datetimeFigureOut">
              <a:rPr lang="sk-SK" smtClean="0"/>
              <a:pPr/>
              <a:t>11. 10. 2019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655A2-159C-45CA-835E-2414BEBC723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8CBE-C359-44D1-A804-8D768E121725}" type="datetimeFigureOut">
              <a:rPr lang="sk-SK" smtClean="0"/>
              <a:pPr/>
              <a:t>11. 10. 2019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55A2-159C-45CA-835E-2414BEBC723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8CBE-C359-44D1-A804-8D768E121725}" type="datetimeFigureOut">
              <a:rPr lang="sk-SK" smtClean="0"/>
              <a:pPr/>
              <a:t>11. 10. 2019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55A2-159C-45CA-835E-2414BEBC723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8CBE-C359-44D1-A804-8D768E121725}" type="datetimeFigureOut">
              <a:rPr lang="sk-SK" smtClean="0"/>
              <a:pPr/>
              <a:t>11. 10. 2019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655A2-159C-45CA-835E-2414BEBC723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8CBE-C359-44D1-A804-8D768E121725}" type="datetimeFigureOut">
              <a:rPr lang="sk-SK" smtClean="0"/>
              <a:pPr/>
              <a:t>11. 10. 2019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55A2-159C-45CA-835E-2414BEBC723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8CBE-C359-44D1-A804-8D768E121725}" type="datetimeFigureOut">
              <a:rPr lang="sk-SK" smtClean="0"/>
              <a:pPr/>
              <a:t>11. 10. 2019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55A2-159C-45CA-835E-2414BEBC723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8CBE-C359-44D1-A804-8D768E121725}" type="datetimeFigureOut">
              <a:rPr lang="sk-SK" smtClean="0"/>
              <a:pPr/>
              <a:t>11. 10. 2019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55A2-159C-45CA-835E-2414BEBC723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68CBE-C359-44D1-A804-8D768E121725}" type="datetimeFigureOut">
              <a:rPr lang="sk-SK" smtClean="0"/>
              <a:pPr/>
              <a:t>11. 10. 2019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55A2-159C-45CA-835E-2414BEBC723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F68CBE-C359-44D1-A804-8D768E121725}" type="datetimeFigureOut">
              <a:rPr lang="sk-SK" smtClean="0"/>
              <a:pPr/>
              <a:t>11. 10. 2019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655A2-159C-45CA-835E-2414BEBC723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Osobnosť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mtClean="0"/>
              <a:t>P. </a:t>
            </a:r>
            <a:endParaRPr lang="sk-SK" dirty="0" smtClean="0"/>
          </a:p>
          <a:p>
            <a:r>
              <a:rPr lang="sk-SK" dirty="0" smtClean="0"/>
              <a:t>P.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vojový diagram: alternatívny proces 3"/>
          <p:cNvSpPr/>
          <p:nvPr/>
        </p:nvSpPr>
        <p:spPr>
          <a:xfrm>
            <a:off x="2428860" y="428604"/>
            <a:ext cx="4071966" cy="164307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Osobnosť človeka</a:t>
            </a:r>
            <a:endParaRPr lang="sk-SK" dirty="0"/>
          </a:p>
        </p:txBody>
      </p:sp>
      <p:cxnSp>
        <p:nvCxnSpPr>
          <p:cNvPr id="6" name="Rovná spojovacia šípka 5"/>
          <p:cNvCxnSpPr/>
          <p:nvPr/>
        </p:nvCxnSpPr>
        <p:spPr>
          <a:xfrm rot="16200000" flipH="1">
            <a:off x="4822033" y="2750339"/>
            <a:ext cx="157163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ál 6"/>
          <p:cNvSpPr/>
          <p:nvPr/>
        </p:nvSpPr>
        <p:spPr>
          <a:xfrm>
            <a:off x="5000628" y="4143380"/>
            <a:ext cx="2857520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Osobnosť predpoklady</a:t>
            </a:r>
            <a:endParaRPr lang="sk-SK" dirty="0"/>
          </a:p>
        </p:txBody>
      </p:sp>
      <p:cxnSp>
        <p:nvCxnSpPr>
          <p:cNvPr id="11" name="Rovná spojovacia šípka 10"/>
          <p:cNvCxnSpPr/>
          <p:nvPr/>
        </p:nvCxnSpPr>
        <p:spPr>
          <a:xfrm rot="5400000">
            <a:off x="2250265" y="2678901"/>
            <a:ext cx="164307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1142976" y="4214818"/>
            <a:ext cx="2857520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Významný človek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714612" y="285728"/>
            <a:ext cx="3500462" cy="20002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/>
              <a:t>Človek,ktorý</a:t>
            </a:r>
            <a:r>
              <a:rPr lang="sk-SK" dirty="0" smtClean="0"/>
              <a:t> niečo dokázal</a:t>
            </a:r>
            <a:endParaRPr lang="sk-SK" dirty="0"/>
          </a:p>
        </p:txBody>
      </p:sp>
      <p:cxnSp>
        <p:nvCxnSpPr>
          <p:cNvPr id="8" name="Rovná spojovacia šípka 7"/>
          <p:cNvCxnSpPr>
            <a:stCxn id="4" idx="2"/>
          </p:cNvCxnSpPr>
          <p:nvPr/>
        </p:nvCxnSpPr>
        <p:spPr>
          <a:xfrm rot="5400000">
            <a:off x="2911067" y="2232414"/>
            <a:ext cx="1500198" cy="1607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>
            <a:stCxn id="4" idx="2"/>
          </p:cNvCxnSpPr>
          <p:nvPr/>
        </p:nvCxnSpPr>
        <p:spPr>
          <a:xfrm rot="16200000" flipH="1">
            <a:off x="4375545" y="2375289"/>
            <a:ext cx="1500198" cy="132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1000100" y="4071942"/>
            <a:ext cx="3071834" cy="200026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Medzinárodne</a:t>
            </a:r>
            <a:endParaRPr lang="sk-SK" dirty="0"/>
          </a:p>
        </p:txBody>
      </p:sp>
      <p:sp>
        <p:nvSpPr>
          <p:cNvPr id="12" name="Ovál 11"/>
          <p:cNvSpPr/>
          <p:nvPr/>
        </p:nvSpPr>
        <p:spPr>
          <a:xfrm>
            <a:off x="4714876" y="3929066"/>
            <a:ext cx="3214710" cy="221457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Na svojom území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ovná spojovacia šípka 5"/>
          <p:cNvCxnSpPr/>
          <p:nvPr/>
        </p:nvCxnSpPr>
        <p:spPr>
          <a:xfrm rot="5400000">
            <a:off x="2661034" y="2411009"/>
            <a:ext cx="2071702" cy="1678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ovacia šípka 7"/>
          <p:cNvCxnSpPr/>
          <p:nvPr/>
        </p:nvCxnSpPr>
        <p:spPr>
          <a:xfrm rot="16200000" flipH="1">
            <a:off x="4196949" y="2553885"/>
            <a:ext cx="2143142" cy="1464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aoblený obdĺžnik 8"/>
          <p:cNvSpPr/>
          <p:nvPr/>
        </p:nvSpPr>
        <p:spPr>
          <a:xfrm>
            <a:off x="2786050" y="571480"/>
            <a:ext cx="3500462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Osobnosť</a:t>
            </a:r>
            <a:endParaRPr lang="sk-SK" dirty="0"/>
          </a:p>
        </p:txBody>
      </p:sp>
      <p:sp>
        <p:nvSpPr>
          <p:cNvPr id="11" name="Ovál 10"/>
          <p:cNvSpPr/>
          <p:nvPr/>
        </p:nvSpPr>
        <p:spPr>
          <a:xfrm>
            <a:off x="928662" y="4714884"/>
            <a:ext cx="2786082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Psychické </a:t>
            </a:r>
          </a:p>
          <a:p>
            <a:pPr algn="ctr"/>
            <a:r>
              <a:rPr lang="sk-SK" dirty="0" smtClean="0"/>
              <a:t>vlastnosti</a:t>
            </a:r>
            <a:endParaRPr lang="sk-SK" dirty="0"/>
          </a:p>
        </p:txBody>
      </p:sp>
      <p:sp>
        <p:nvSpPr>
          <p:cNvPr id="12" name="Ovál 11"/>
          <p:cNvSpPr/>
          <p:nvPr/>
        </p:nvSpPr>
        <p:spPr>
          <a:xfrm>
            <a:off x="4429124" y="4643446"/>
            <a:ext cx="3071834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Fyzické </a:t>
            </a:r>
          </a:p>
          <a:p>
            <a:pPr algn="ctr"/>
            <a:r>
              <a:rPr lang="sk-SK" dirty="0" smtClean="0"/>
              <a:t>vlastnosti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vojový diagram: alternatívny proces 3"/>
          <p:cNvSpPr/>
          <p:nvPr/>
        </p:nvSpPr>
        <p:spPr>
          <a:xfrm>
            <a:off x="2928926" y="428604"/>
            <a:ext cx="3071834" cy="157163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Psychické </a:t>
            </a:r>
            <a:endParaRPr lang="sk-SK" dirty="0"/>
          </a:p>
        </p:txBody>
      </p:sp>
      <p:cxnSp>
        <p:nvCxnSpPr>
          <p:cNvPr id="6" name="Zalomená spojnica 5"/>
          <p:cNvCxnSpPr/>
          <p:nvPr/>
        </p:nvCxnSpPr>
        <p:spPr>
          <a:xfrm rot="10800000" flipV="1">
            <a:off x="1714480" y="2000240"/>
            <a:ext cx="2214578" cy="164307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ovacia šípka 7"/>
          <p:cNvCxnSpPr/>
          <p:nvPr/>
        </p:nvCxnSpPr>
        <p:spPr>
          <a:xfrm rot="5400000">
            <a:off x="1857356" y="2857496"/>
            <a:ext cx="2857520" cy="185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rot="16200000" flipH="1">
            <a:off x="3821901" y="2964653"/>
            <a:ext cx="214314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Zalomená spojnica 11"/>
          <p:cNvCxnSpPr/>
          <p:nvPr/>
        </p:nvCxnSpPr>
        <p:spPr>
          <a:xfrm>
            <a:off x="5572132" y="2357430"/>
            <a:ext cx="1857388" cy="150019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ál 14"/>
          <p:cNvSpPr/>
          <p:nvPr/>
        </p:nvSpPr>
        <p:spPr>
          <a:xfrm>
            <a:off x="0" y="3643314"/>
            <a:ext cx="1928826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Melancholik</a:t>
            </a:r>
            <a:endParaRPr lang="sk-SK" dirty="0"/>
          </a:p>
        </p:txBody>
      </p:sp>
      <p:sp>
        <p:nvSpPr>
          <p:cNvPr id="18" name="Ovál 17"/>
          <p:cNvSpPr/>
          <p:nvPr/>
        </p:nvSpPr>
        <p:spPr>
          <a:xfrm>
            <a:off x="714348" y="5786454"/>
            <a:ext cx="2786082" cy="1071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Flegmatik</a:t>
            </a:r>
            <a:endParaRPr lang="sk-SK" dirty="0"/>
          </a:p>
        </p:txBody>
      </p:sp>
      <p:sp>
        <p:nvSpPr>
          <p:cNvPr id="20" name="Ovál 19"/>
          <p:cNvSpPr/>
          <p:nvPr/>
        </p:nvSpPr>
        <p:spPr>
          <a:xfrm>
            <a:off x="4000496" y="4500570"/>
            <a:ext cx="2286016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Sangvinik</a:t>
            </a:r>
            <a:endParaRPr lang="sk-SK" dirty="0"/>
          </a:p>
        </p:txBody>
      </p:sp>
      <p:sp>
        <p:nvSpPr>
          <p:cNvPr id="21" name="Ovál 20"/>
          <p:cNvSpPr/>
          <p:nvPr/>
        </p:nvSpPr>
        <p:spPr>
          <a:xfrm>
            <a:off x="7143768" y="3643314"/>
            <a:ext cx="2000232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Cholerik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 jedným zaobleným rohom 4"/>
          <p:cNvSpPr/>
          <p:nvPr/>
        </p:nvSpPr>
        <p:spPr>
          <a:xfrm>
            <a:off x="2428860" y="571480"/>
            <a:ext cx="4000528" cy="171451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Fyzické </a:t>
            </a:r>
            <a:endParaRPr lang="sk-SK" dirty="0"/>
          </a:p>
        </p:txBody>
      </p:sp>
      <p:cxnSp>
        <p:nvCxnSpPr>
          <p:cNvPr id="7" name="Rovná spojovacia šípka 6"/>
          <p:cNvCxnSpPr/>
          <p:nvPr/>
        </p:nvCxnSpPr>
        <p:spPr>
          <a:xfrm rot="5400000">
            <a:off x="3393273" y="3536157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3143240" y="4714884"/>
            <a:ext cx="2500330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Povolanie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2571736" y="214290"/>
            <a:ext cx="4000528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dirty="0" smtClean="0"/>
              <a:t>Povolanie</a:t>
            </a:r>
            <a:endParaRPr lang="sk-SK" sz="4400" dirty="0"/>
          </a:p>
        </p:txBody>
      </p:sp>
      <p:cxnSp>
        <p:nvCxnSpPr>
          <p:cNvPr id="7" name="Rovná spojovacia šípka 6"/>
          <p:cNvCxnSpPr>
            <a:stCxn id="5" idx="2"/>
          </p:cNvCxnSpPr>
          <p:nvPr/>
        </p:nvCxnSpPr>
        <p:spPr>
          <a:xfrm rot="5400000">
            <a:off x="3036083" y="1035827"/>
            <a:ext cx="285752" cy="2786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>
            <a:stCxn id="5" idx="2"/>
          </p:cNvCxnSpPr>
          <p:nvPr/>
        </p:nvCxnSpPr>
        <p:spPr>
          <a:xfrm rot="16200000" flipH="1">
            <a:off x="5643570" y="1214422"/>
            <a:ext cx="214314" cy="2357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ál 9"/>
          <p:cNvSpPr/>
          <p:nvPr/>
        </p:nvSpPr>
        <p:spPr>
          <a:xfrm>
            <a:off x="214282" y="2714620"/>
            <a:ext cx="3071834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/>
              <a:t>Živnostník</a:t>
            </a:r>
            <a:endParaRPr lang="sk-SK" sz="3600" dirty="0"/>
          </a:p>
        </p:txBody>
      </p:sp>
      <p:sp>
        <p:nvSpPr>
          <p:cNvPr id="11" name="Ovál 10"/>
          <p:cNvSpPr/>
          <p:nvPr/>
        </p:nvSpPr>
        <p:spPr>
          <a:xfrm>
            <a:off x="6715076" y="2285992"/>
            <a:ext cx="2428924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/>
              <a:t>Zamestnanec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16" name="Ovál 15"/>
          <p:cNvSpPr/>
          <p:nvPr/>
        </p:nvSpPr>
        <p:spPr>
          <a:xfrm>
            <a:off x="0" y="5357802"/>
            <a:ext cx="2285984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Samostatne</a:t>
            </a:r>
            <a:endParaRPr lang="sk-SK" dirty="0"/>
          </a:p>
        </p:txBody>
      </p:sp>
      <p:sp>
        <p:nvSpPr>
          <p:cNvPr id="17" name="Ovál 16"/>
          <p:cNvSpPr/>
          <p:nvPr/>
        </p:nvSpPr>
        <p:spPr>
          <a:xfrm>
            <a:off x="2571736" y="5286388"/>
            <a:ext cx="2428892" cy="1571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Zisk</a:t>
            </a:r>
            <a:endParaRPr lang="sk-SK" dirty="0"/>
          </a:p>
        </p:txBody>
      </p:sp>
      <p:sp>
        <p:nvSpPr>
          <p:cNvPr id="18" name="Ovál 17"/>
          <p:cNvSpPr/>
          <p:nvPr/>
        </p:nvSpPr>
        <p:spPr>
          <a:xfrm>
            <a:off x="5143504" y="3857628"/>
            <a:ext cx="2286016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U iného </a:t>
            </a:r>
          </a:p>
          <a:p>
            <a:pPr algn="ctr"/>
            <a:r>
              <a:rPr lang="sk-SK" dirty="0" smtClean="0"/>
              <a:t>podnikateľa</a:t>
            </a:r>
            <a:endParaRPr lang="sk-SK" dirty="0"/>
          </a:p>
        </p:txBody>
      </p:sp>
      <p:sp>
        <p:nvSpPr>
          <p:cNvPr id="19" name="Ovál 18"/>
          <p:cNvSpPr/>
          <p:nvPr/>
        </p:nvSpPr>
        <p:spPr>
          <a:xfrm>
            <a:off x="6286512" y="5572140"/>
            <a:ext cx="2857488" cy="1285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 štátnej firme</a:t>
            </a:r>
            <a:endParaRPr lang="sk-SK" dirty="0"/>
          </a:p>
        </p:txBody>
      </p:sp>
      <p:cxnSp>
        <p:nvCxnSpPr>
          <p:cNvPr id="21" name="Rovná spojovacia šípka 20"/>
          <p:cNvCxnSpPr>
            <a:stCxn id="10" idx="4"/>
          </p:cNvCxnSpPr>
          <p:nvPr/>
        </p:nvCxnSpPr>
        <p:spPr>
          <a:xfrm rot="5400000">
            <a:off x="1267992" y="4804183"/>
            <a:ext cx="500068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ovacia šípka 25"/>
          <p:cNvCxnSpPr>
            <a:stCxn id="10" idx="4"/>
          </p:cNvCxnSpPr>
          <p:nvPr/>
        </p:nvCxnSpPr>
        <p:spPr>
          <a:xfrm rot="16200000" flipH="1">
            <a:off x="1982372" y="4554148"/>
            <a:ext cx="642942" cy="1107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ovná spojovacia šípka 27"/>
          <p:cNvCxnSpPr>
            <a:stCxn id="11" idx="4"/>
          </p:cNvCxnSpPr>
          <p:nvPr/>
        </p:nvCxnSpPr>
        <p:spPr>
          <a:xfrm rot="5400000">
            <a:off x="7608091" y="4107685"/>
            <a:ext cx="214314" cy="428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ovacia šípka 29"/>
          <p:cNvCxnSpPr>
            <a:stCxn id="11" idx="4"/>
          </p:cNvCxnSpPr>
          <p:nvPr/>
        </p:nvCxnSpPr>
        <p:spPr>
          <a:xfrm rot="5400000">
            <a:off x="7322339" y="4750627"/>
            <a:ext cx="1143008" cy="71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so šikmým zaobleným rohom 4"/>
          <p:cNvSpPr/>
          <p:nvPr/>
        </p:nvSpPr>
        <p:spPr>
          <a:xfrm>
            <a:off x="2714612" y="214290"/>
            <a:ext cx="3857652" cy="214314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Zamestnanec v štátnej firme</a:t>
            </a:r>
            <a:endParaRPr lang="sk-SK" dirty="0"/>
          </a:p>
        </p:txBody>
      </p:sp>
      <p:cxnSp>
        <p:nvCxnSpPr>
          <p:cNvPr id="7" name="Rovná spojovacia šípka 6"/>
          <p:cNvCxnSpPr/>
          <p:nvPr/>
        </p:nvCxnSpPr>
        <p:spPr>
          <a:xfrm rot="10800000" flipV="1">
            <a:off x="1785918" y="2143116"/>
            <a:ext cx="300039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>
            <a:stCxn id="5" idx="1"/>
          </p:cNvCxnSpPr>
          <p:nvPr/>
        </p:nvCxnSpPr>
        <p:spPr>
          <a:xfrm rot="16200000" flipH="1">
            <a:off x="6000760" y="1000108"/>
            <a:ext cx="357190" cy="3071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ál 9"/>
          <p:cNvSpPr/>
          <p:nvPr/>
        </p:nvSpPr>
        <p:spPr>
          <a:xfrm>
            <a:off x="357158" y="2786058"/>
            <a:ext cx="185738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/>
              <a:t>Mzda</a:t>
            </a:r>
            <a:endParaRPr lang="sk-SK" sz="3600" dirty="0"/>
          </a:p>
        </p:txBody>
      </p:sp>
      <p:sp>
        <p:nvSpPr>
          <p:cNvPr id="11" name="Ovál 10"/>
          <p:cNvSpPr/>
          <p:nvPr/>
        </p:nvSpPr>
        <p:spPr>
          <a:xfrm>
            <a:off x="6072166" y="2857496"/>
            <a:ext cx="3071834" cy="22145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Pracovný </a:t>
            </a:r>
          </a:p>
          <a:p>
            <a:pPr algn="ctr"/>
            <a:r>
              <a:rPr lang="sk-SK" dirty="0" smtClean="0"/>
              <a:t>pomer</a:t>
            </a:r>
            <a:endParaRPr lang="sk-SK" dirty="0"/>
          </a:p>
        </p:txBody>
      </p:sp>
      <p:sp>
        <p:nvSpPr>
          <p:cNvPr id="14" name="Ovál 13"/>
          <p:cNvSpPr/>
          <p:nvPr/>
        </p:nvSpPr>
        <p:spPr>
          <a:xfrm>
            <a:off x="214282" y="4857760"/>
            <a:ext cx="1928826" cy="1643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Hodnota </a:t>
            </a:r>
          </a:p>
          <a:p>
            <a:pPr algn="ctr"/>
            <a:r>
              <a:rPr lang="sk-SK" dirty="0" smtClean="0"/>
              <a:t>práce</a:t>
            </a:r>
            <a:endParaRPr lang="sk-SK" dirty="0"/>
          </a:p>
        </p:txBody>
      </p:sp>
      <p:sp>
        <p:nvSpPr>
          <p:cNvPr id="16" name="Ovál 15"/>
          <p:cNvSpPr/>
          <p:nvPr/>
        </p:nvSpPr>
        <p:spPr>
          <a:xfrm>
            <a:off x="2857488" y="5000636"/>
            <a:ext cx="2071702" cy="1571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Čas strávený </a:t>
            </a:r>
          </a:p>
          <a:p>
            <a:pPr algn="ctr"/>
            <a:r>
              <a:rPr lang="sk-SK" dirty="0" smtClean="0"/>
              <a:t>Vo výrobe</a:t>
            </a:r>
            <a:endParaRPr lang="sk-SK" dirty="0"/>
          </a:p>
        </p:txBody>
      </p:sp>
      <p:cxnSp>
        <p:nvCxnSpPr>
          <p:cNvPr id="20" name="Rovná spojovacia šípka 19"/>
          <p:cNvCxnSpPr>
            <a:stCxn id="10" idx="4"/>
          </p:cNvCxnSpPr>
          <p:nvPr/>
        </p:nvCxnSpPr>
        <p:spPr>
          <a:xfrm rot="5400000">
            <a:off x="1035819" y="453628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/>
          <p:cNvCxnSpPr>
            <a:stCxn id="14" idx="6"/>
          </p:cNvCxnSpPr>
          <p:nvPr/>
        </p:nvCxnSpPr>
        <p:spPr>
          <a:xfrm flipV="1">
            <a:off x="2143108" y="5643578"/>
            <a:ext cx="642942" cy="357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428860" y="285728"/>
            <a:ext cx="4286280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/>
              <a:t>Podnikateľ</a:t>
            </a:r>
            <a:endParaRPr lang="sk-SK" sz="3600" dirty="0"/>
          </a:p>
        </p:txBody>
      </p:sp>
      <p:cxnSp>
        <p:nvCxnSpPr>
          <p:cNvPr id="6" name="Rovná spojovacia šípka 5"/>
          <p:cNvCxnSpPr>
            <a:stCxn id="4" idx="2"/>
          </p:cNvCxnSpPr>
          <p:nvPr/>
        </p:nvCxnSpPr>
        <p:spPr>
          <a:xfrm rot="5400000">
            <a:off x="2786050" y="1071546"/>
            <a:ext cx="571504" cy="3000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ovacia šípka 7"/>
          <p:cNvCxnSpPr>
            <a:stCxn id="4" idx="2"/>
          </p:cNvCxnSpPr>
          <p:nvPr/>
        </p:nvCxnSpPr>
        <p:spPr>
          <a:xfrm rot="16200000" flipH="1">
            <a:off x="5786446" y="1071546"/>
            <a:ext cx="571504" cy="3000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0" y="2857496"/>
            <a:ext cx="2000264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Zisk</a:t>
            </a:r>
            <a:endParaRPr lang="sk-SK" dirty="0"/>
          </a:p>
        </p:txBody>
      </p:sp>
      <p:sp>
        <p:nvSpPr>
          <p:cNvPr id="10" name="Ovál 9"/>
          <p:cNvSpPr/>
          <p:nvPr/>
        </p:nvSpPr>
        <p:spPr>
          <a:xfrm>
            <a:off x="3286116" y="3143248"/>
            <a:ext cx="264320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Vlastné </a:t>
            </a:r>
          </a:p>
          <a:p>
            <a:pPr algn="ctr"/>
            <a:r>
              <a:rPr lang="sk-SK" dirty="0" smtClean="0"/>
              <a:t>riziko</a:t>
            </a:r>
            <a:endParaRPr lang="sk-SK" dirty="0"/>
          </a:p>
        </p:txBody>
      </p:sp>
      <p:sp>
        <p:nvSpPr>
          <p:cNvPr id="11" name="Ovál 10"/>
          <p:cNvSpPr/>
          <p:nvPr/>
        </p:nvSpPr>
        <p:spPr>
          <a:xfrm>
            <a:off x="6572264" y="2928934"/>
            <a:ext cx="221454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Samostatnosť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</TotalTime>
  <Words>59</Words>
  <Application>Microsoft Office PowerPoint</Application>
  <PresentationFormat>Prezentácia na obrazovke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Cestovanie</vt:lpstr>
      <vt:lpstr>Osobnosť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Osobnosť</dc:title>
  <dc:creator>ziak</dc:creator>
  <cp:lastModifiedBy>ZS zastupca 2</cp:lastModifiedBy>
  <cp:revision>11</cp:revision>
  <dcterms:created xsi:type="dcterms:W3CDTF">2019-10-01T11:30:58Z</dcterms:created>
  <dcterms:modified xsi:type="dcterms:W3CDTF">2019-10-11T10:45:28Z</dcterms:modified>
</cp:coreProperties>
</file>