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8" r:id="rId3"/>
    <p:sldId id="257" r:id="rId4"/>
    <p:sldId id="259" r:id="rId5"/>
    <p:sldId id="260" r:id="rId6"/>
    <p:sldId id="261" r:id="rId7"/>
    <p:sldId id="262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F6033-CA74-BB02-6BBA-04379C33DA27}" v="141" dt="2022-05-06T13:36:24.720"/>
    <p1510:client id="{AC6B99E1-6079-9719-5FA4-9ED1B0E0C476}" v="229" dt="2022-04-21T14:09:07.007"/>
    <p1510:client id="{EA3B1C63-AE30-4DDA-8B66-18B1EC0E8EC4}" v="50" dt="2022-04-12T14:47:51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DEC8368-F579-2A19-CFA5-4D2905FBC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922570-F5BA-BFF1-6913-F02B75E93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Bella I Sebastian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C77F9-5BC9-639E-7659-96263A7C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cs typeface="Calibri"/>
              </a:rPr>
              <a:t>Autorzy</a:t>
            </a:r>
            <a:r>
              <a:rPr lang="en-US" dirty="0">
                <a:solidFill>
                  <a:srgbClr val="FFFFFF"/>
                </a:solidFill>
                <a:cs typeface="Calibri"/>
              </a:rPr>
              <a:t>: Nicolas Vanier</a:t>
            </a:r>
          </a:p>
          <a:p>
            <a:r>
              <a:rPr lang="en-US" b="1" dirty="0">
                <a:ea typeface="+mn-lt"/>
                <a:cs typeface="+mn-lt"/>
              </a:rPr>
              <a:t>Cécile Aubry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1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952E44-296A-DA66-7F6D-D91D76025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456AED-F691-78C6-D8ED-983EFCFC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Krótkie streszczenie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6197B-F880-3D26-AAAF-F9FF9BAA3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Jest rok 1943. Mieszkańcy spokojnej alpejskiej wioski cierpią pod niemiecką okupacją. Jakby tego było mało, w okolicy pojawia się groźne zwierzę, które porywa owce z ich stad. Górale organizują polowanie na Bestię. Podczas wędrówki w górach samotny, wychowywany przez dziadka chłopiec spotyka zdziczałego psa. Czy to właśnie on dziesiątkuje stada? Czy opuszczony chłopiec i skrzywdzone zwierzę będą potrafili sobie zaufać? W jaki sposób Bella i Sebastian staną się wojennymi bohaterami? Książka Nicolasa Vaniera to opowieść o pięknie życia w zgodzie z dziką przyrodą i możliwości zachowania człowieczeństwa w okrutnych czasach wojny.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8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F4406-A5FD-994B-04BA-FAF529DF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Kilka słów o kiążce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910B9-3E89-FE53-16B0-B059091BC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Jest to </a:t>
            </a:r>
            <a:r>
              <a:rPr lang="en-US" sz="2000" b="1">
                <a:ea typeface="+mn-lt"/>
                <a:cs typeface="+mn-lt"/>
              </a:rPr>
              <a:t>Wzruszająca opowieść o prawdziwej przyjaźni, wierności, odwadze i miłości.</a:t>
            </a:r>
          </a:p>
          <a:p>
            <a:r>
              <a:rPr lang="en-US" sz="2000">
                <a:ea typeface="+mn-lt"/>
                <a:cs typeface="+mn-lt"/>
              </a:rPr>
              <a:t>Na podstawie scenariusza filmu Bella i Sebastian autorstwa Juliette Sales, Fabiena Suareza i Nicolasa Vaniera, produkcji Radar Films.</a:t>
            </a:r>
          </a:p>
          <a:p>
            <a:r>
              <a:rPr lang="en-US" sz="2000">
                <a:ea typeface="+mn-lt"/>
                <a:cs typeface="+mn-lt"/>
              </a:rPr>
              <a:t>Oparte na serialu telewizyjnym Bella i Sebastian – według scenariusza i w reżyserii Cécile Aubry.</a:t>
            </a:r>
            <a:endParaRPr lang="en-US" sz="2000"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A picture containing grass, outdoor, mammal, dog&#10;&#10;Description automatically generated">
            <a:extLst>
              <a:ext uri="{FF2B5EF4-FFF2-40B4-BE49-F238E27FC236}">
                <a16:creationId xmlns:a16="http://schemas.microsoft.com/office/drawing/2014/main" id="{75914269-E498-8E79-A093-F909C26DA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20" y="2213028"/>
            <a:ext cx="6253212" cy="35017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776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6637C-8CEA-BF11-9CB1-3BAD8E4D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5503862" y="8135938"/>
            <a:ext cx="2914651" cy="1301748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CDC82-C1FD-AAAF-0B14-1E4A74B7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512" y="6032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 algn="just"/>
            <a:r>
              <a:rPr lang="en-US" b="1" dirty="0">
                <a:ea typeface="+mn-lt"/>
                <a:cs typeface="+mn-lt"/>
              </a:rPr>
              <a:t>„Bella </a:t>
            </a:r>
            <a:r>
              <a:rPr lang="en-US" b="1" dirty="0" err="1">
                <a:ea typeface="+mn-lt"/>
                <a:cs typeface="+mn-lt"/>
              </a:rPr>
              <a:t>i</a:t>
            </a:r>
            <a:r>
              <a:rPr lang="en-US" b="1" dirty="0">
                <a:ea typeface="+mn-lt"/>
                <a:cs typeface="+mn-lt"/>
              </a:rPr>
              <a:t> Sebastian"</a:t>
            </a:r>
            <a:r>
              <a:rPr lang="en-US" dirty="0">
                <a:ea typeface="+mn-lt"/>
                <a:cs typeface="+mn-lt"/>
              </a:rPr>
              <a:t> to </a:t>
            </a:r>
            <a:r>
              <a:rPr lang="en-US" dirty="0" err="1">
                <a:ea typeface="+mn-lt"/>
                <a:cs typeface="+mn-lt"/>
              </a:rPr>
              <a:t>książka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opowiadająca</a:t>
            </a:r>
            <a:r>
              <a:rPr lang="en-US" dirty="0">
                <a:ea typeface="+mn-lt"/>
                <a:cs typeface="+mn-lt"/>
              </a:rPr>
              <a:t> o </a:t>
            </a:r>
            <a:r>
              <a:rPr lang="en-US" dirty="0" err="1">
                <a:ea typeface="+mn-lt"/>
                <a:cs typeface="+mn-lt"/>
              </a:rPr>
              <a:t>losach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ośmiolatka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który</a:t>
            </a:r>
            <a:r>
              <a:rPr lang="en-US" dirty="0">
                <a:ea typeface="+mn-lt"/>
                <a:cs typeface="+mn-lt"/>
              </a:rPr>
              <a:t> – pod </a:t>
            </a:r>
            <a:r>
              <a:rPr lang="en-US" dirty="0" err="1">
                <a:ea typeface="+mn-lt"/>
                <a:cs typeface="+mn-lt"/>
              </a:rPr>
              <a:t>czujnym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okiem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swego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dziadka</a:t>
            </a:r>
            <a:r>
              <a:rPr lang="en-US" dirty="0">
                <a:ea typeface="+mn-lt"/>
                <a:cs typeface="+mn-lt"/>
              </a:rPr>
              <a:t> – </a:t>
            </a:r>
            <a:r>
              <a:rPr lang="en-US" dirty="0" err="1">
                <a:ea typeface="+mn-lt"/>
                <a:cs typeface="+mn-lt"/>
              </a:rPr>
              <a:t>uczy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życia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górach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Czasy</a:t>
            </a:r>
            <a:r>
              <a:rPr lang="en-US" dirty="0">
                <a:ea typeface="+mn-lt"/>
                <a:cs typeface="+mn-lt"/>
              </a:rPr>
              <a:t>, w </a:t>
            </a:r>
            <a:r>
              <a:rPr lang="en-US" dirty="0" err="1">
                <a:ea typeface="+mn-lt"/>
                <a:cs typeface="+mn-lt"/>
              </a:rPr>
              <a:t>których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przyszło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żyć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są</a:t>
            </a:r>
            <a:r>
              <a:rPr lang="en-US" dirty="0">
                <a:ea typeface="+mn-lt"/>
                <a:cs typeface="+mn-lt"/>
              </a:rPr>
              <a:t> ani </a:t>
            </a:r>
            <a:r>
              <a:rPr lang="en-US" dirty="0" err="1">
                <a:ea typeface="+mn-lt"/>
                <a:cs typeface="+mn-lt"/>
              </a:rPr>
              <a:t>łatwe</a:t>
            </a:r>
            <a:r>
              <a:rPr lang="en-US" dirty="0">
                <a:ea typeface="+mn-lt"/>
                <a:cs typeface="+mn-lt"/>
              </a:rPr>
              <a:t>, ani </a:t>
            </a:r>
            <a:r>
              <a:rPr lang="en-US" dirty="0" err="1">
                <a:ea typeface="+mn-lt"/>
                <a:cs typeface="+mn-lt"/>
              </a:rPr>
              <a:t>przyjemne</a:t>
            </a:r>
            <a:r>
              <a:rPr lang="en-US" dirty="0">
                <a:ea typeface="+mn-lt"/>
                <a:cs typeface="+mn-lt"/>
              </a:rPr>
              <a:t>. Rok 1943 </a:t>
            </a:r>
            <a:r>
              <a:rPr lang="en-US" dirty="0" err="1">
                <a:ea typeface="+mn-lt"/>
                <a:cs typeface="+mn-lt"/>
              </a:rPr>
              <a:t>przynosi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niemiecką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okupację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która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zatruwa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życie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okolicznych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mieszkańców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małej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alpejskiej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wioski</a:t>
            </a:r>
            <a:r>
              <a:rPr lang="en-US" dirty="0">
                <a:ea typeface="+mn-lt"/>
                <a:cs typeface="+mn-lt"/>
              </a:rPr>
              <a:t>. Do </a:t>
            </a:r>
            <a:r>
              <a:rPr lang="en-US" dirty="0" err="1">
                <a:ea typeface="+mn-lt"/>
                <a:cs typeface="+mn-lt"/>
              </a:rPr>
              <a:t>tego</a:t>
            </a:r>
            <a:r>
              <a:rPr lang="en-US" dirty="0">
                <a:ea typeface="+mn-lt"/>
                <a:cs typeface="+mn-lt"/>
              </a:rPr>
              <a:t> w </a:t>
            </a:r>
            <a:r>
              <a:rPr lang="en-US" dirty="0" err="1">
                <a:ea typeface="+mn-lt"/>
                <a:cs typeface="+mn-lt"/>
              </a:rPr>
              <a:t>górach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grasuje</a:t>
            </a:r>
            <a:r>
              <a:rPr lang="en-US" dirty="0">
                <a:ea typeface="+mn-lt"/>
                <a:cs typeface="+mn-lt"/>
              </a:rPr>
              <a:t> Bestia, </a:t>
            </a:r>
            <a:r>
              <a:rPr lang="en-US" dirty="0" err="1">
                <a:ea typeface="+mn-lt"/>
                <a:cs typeface="+mn-lt"/>
              </a:rPr>
              <a:t>której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upolowanie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graniczy</a:t>
            </a:r>
            <a:r>
              <a:rPr lang="en-US" dirty="0">
                <a:ea typeface="+mn-lt"/>
                <a:cs typeface="+mn-lt"/>
              </a:rPr>
              <a:t> z </a:t>
            </a:r>
            <a:r>
              <a:rPr lang="en-US" dirty="0" err="1">
                <a:ea typeface="+mn-lt"/>
                <a:cs typeface="+mn-lt"/>
              </a:rPr>
              <a:t>cudem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nawet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kończy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pogryzieniem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Konflikty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się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kończą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gdyż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dziadek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głównego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bohatera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skrywa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prawdziwą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twarz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alkoholem</a:t>
            </a:r>
            <a:r>
              <a:rPr lang="en-US" dirty="0">
                <a:ea typeface="+mn-lt"/>
                <a:cs typeface="+mn-lt"/>
              </a:rPr>
              <a:t>, a </a:t>
            </a:r>
            <a:r>
              <a:rPr lang="en-US" dirty="0" err="1">
                <a:ea typeface="+mn-lt"/>
                <a:cs typeface="+mn-lt"/>
              </a:rPr>
              <a:t>młody</a:t>
            </a:r>
            <a:r>
              <a:rPr lang="en-US" dirty="0">
                <a:ea typeface="+mn-lt"/>
                <a:cs typeface="+mn-lt"/>
              </a:rPr>
              <a:t> Sebastian jest </a:t>
            </a:r>
            <a:r>
              <a:rPr lang="en-US" dirty="0" err="1">
                <a:ea typeface="+mn-lt"/>
                <a:cs typeface="+mn-lt"/>
              </a:rPr>
              <a:t>zbyt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odważny</a:t>
            </a:r>
            <a:r>
              <a:rPr lang="en-US" dirty="0">
                <a:ea typeface="+mn-lt"/>
                <a:cs typeface="+mn-lt"/>
              </a:rPr>
              <a:t> jak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swój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wiek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choć</a:t>
            </a:r>
            <a:r>
              <a:rPr lang="en-US" dirty="0">
                <a:ea typeface="+mn-lt"/>
                <a:cs typeface="+mn-lt"/>
              </a:rPr>
              <a:t> od </a:t>
            </a:r>
            <a:r>
              <a:rPr lang="en-US" dirty="0" err="1">
                <a:ea typeface="+mn-lt"/>
                <a:cs typeface="+mn-lt"/>
              </a:rPr>
              <a:t>małego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karmiono</a:t>
            </a:r>
            <a:r>
              <a:rPr lang="en-US" dirty="0">
                <a:ea typeface="+mn-lt"/>
                <a:cs typeface="+mn-lt"/>
              </a:rPr>
              <a:t> go </a:t>
            </a:r>
            <a:r>
              <a:rPr lang="en-US" dirty="0" err="1">
                <a:ea typeface="+mn-lt"/>
                <a:cs typeface="+mn-lt"/>
              </a:rPr>
              <a:t>kłamstwami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DC3BBA-E5B6-97BF-6708-64D623F2689C}"/>
              </a:ext>
            </a:extLst>
          </p:cNvPr>
          <p:cNvSpPr txBox="1"/>
          <p:nvPr/>
        </p:nvSpPr>
        <p:spPr>
          <a:xfrm>
            <a:off x="4160837" y="7113587"/>
            <a:ext cx="44450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</p:spTree>
    <p:extLst>
      <p:ext uri="{BB962C8B-B14F-4D97-AF65-F5344CB8AC3E}">
        <p14:creationId xmlns:p14="http://schemas.microsoft.com/office/powerpoint/2010/main" val="372603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up zdjęcie z otwartej książki">
            <a:extLst>
              <a:ext uri="{FF2B5EF4-FFF2-40B4-BE49-F238E27FC236}">
                <a16:creationId xmlns:a16="http://schemas.microsoft.com/office/drawing/2014/main" id="{CD6CDFFD-6547-A1BA-DDC2-52F8CB736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045" r="-2" b="-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4EB53D-4ECF-CF57-FD5F-4480A7554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Kilka słów o autorach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97F2-93E7-1DF4-323F-2A19595CF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+mn-lt"/>
                <a:cs typeface="+mn-lt"/>
              </a:rPr>
              <a:t>Nicolas Vanier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to francuski pisarz, filmowiec i podróżnik. Miłośnik dzikiej przyrody i dalekiej Północy, pasjonat psich zaprzęgów i popularyzator aktywnego wypoczynku w kontakcie z naturą. Znany w Polsce jako autor książki </a:t>
            </a:r>
            <a:r>
              <a:rPr lang="en-US" i="1">
                <a:solidFill>
                  <a:srgbClr val="FFFFFF"/>
                </a:solidFill>
                <a:ea typeface="+mn-lt"/>
                <a:cs typeface="+mn-lt"/>
              </a:rPr>
              <a:t>Transsyberia 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(1998) oraz scenarzysta i reżyser filmów </a:t>
            </a:r>
            <a:r>
              <a:rPr lang="en-US" i="1">
                <a:solidFill>
                  <a:srgbClr val="FFFFFF"/>
                </a:solidFill>
                <a:ea typeface="+mn-lt"/>
                <a:cs typeface="+mn-lt"/>
              </a:rPr>
              <a:t>Ostatni traper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(2004) i </a:t>
            </a:r>
            <a:r>
              <a:rPr lang="en-US" i="1">
                <a:solidFill>
                  <a:srgbClr val="FFFFFF"/>
                </a:solidFill>
                <a:ea typeface="+mn-lt"/>
                <a:cs typeface="+mn-lt"/>
              </a:rPr>
              <a:t>Wilk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(2009) i </a:t>
            </a:r>
            <a:r>
              <a:rPr lang="en-US" i="1">
                <a:solidFill>
                  <a:srgbClr val="FFFFFF"/>
                </a:solidFill>
                <a:ea typeface="+mn-lt"/>
                <a:cs typeface="+mn-lt"/>
              </a:rPr>
              <a:t>Bella i Sebastian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 (2012).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1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Free picture: open, book, jaundiced">
            <a:extLst>
              <a:ext uri="{FF2B5EF4-FFF2-40B4-BE49-F238E27FC236}">
                <a16:creationId xmlns:a16="http://schemas.microsoft.com/office/drawing/2014/main" id="{564A0741-950D-62B0-7A4E-DA359638E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650" r="1" b="6794"/>
          <a:stretch/>
        </p:blipFill>
        <p:spPr>
          <a:xfrm>
            <a:off x="-4243" y="10"/>
            <a:ext cx="1219624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815A62-6A71-3734-29B2-8990342B2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>
                <a:latin typeface="Calibri"/>
                <a:cs typeface="Calibri"/>
              </a:rPr>
              <a:t>Cécile Aubry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4EBD-9390-E0AF-7C77-C022092D8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>
                <a:ea typeface="+mn-lt"/>
                <a:cs typeface="+mn-lt"/>
              </a:rPr>
              <a:t>Cécile Aubry</a:t>
            </a:r>
            <a:r>
              <a:rPr lang="en-US" sz="2000">
                <a:ea typeface="+mn-lt"/>
                <a:cs typeface="+mn-lt"/>
              </a:rPr>
              <a:t>, właściwie Anne-José Madeleine Henriette Bénard (ur. 3 sierpnia 1928 w Paryżu, zm. 19 lipca 2010) – to francuska aktorka, pisarka, scenarzystka i reżyserka.Karierę zaczynała jako tancerka. W wieku 20 lat zaczęła współpracę z wytwórnią filmową 20th Century Fox. Największą sławę przyniosły jej filmy </a:t>
            </a:r>
            <a:r>
              <a:rPr lang="en-US" sz="2000" i="1">
                <a:ea typeface="+mn-lt"/>
                <a:cs typeface="+mn-lt"/>
              </a:rPr>
              <a:t>Manon</a:t>
            </a:r>
            <a:r>
              <a:rPr lang="en-US" sz="2000">
                <a:ea typeface="+mn-lt"/>
                <a:cs typeface="+mn-lt"/>
              </a:rPr>
              <a:t> i </a:t>
            </a:r>
            <a:r>
              <a:rPr lang="en-US" sz="2000" i="1">
                <a:ea typeface="+mn-lt"/>
                <a:cs typeface="+mn-lt"/>
              </a:rPr>
              <a:t>Czarna róża</a:t>
            </a:r>
            <a:r>
              <a:rPr lang="en-US" sz="2000">
                <a:ea typeface="+mn-lt"/>
                <a:cs typeface="+mn-lt"/>
              </a:rPr>
              <a:t>. Kiedy przerwała karierę filmową zajęła się pisaniem scenariszy oraz książek dla dzieci. Na podstawie jej książki </a:t>
            </a:r>
            <a:r>
              <a:rPr lang="en-US" sz="2000" i="1">
                <a:ea typeface="+mn-lt"/>
                <a:cs typeface="+mn-lt"/>
              </a:rPr>
              <a:t>Bella i Sebastian</a:t>
            </a:r>
            <a:r>
              <a:rPr lang="en-US" sz="2000">
                <a:ea typeface="+mn-lt"/>
                <a:cs typeface="+mn-lt"/>
              </a:rPr>
              <a:t> powstał serial telewizyjny pod tym samym tytułem. Główną rolę zagrał w nim syn Cécile Aubry. W 2013 roku powstał również film </a:t>
            </a:r>
            <a:r>
              <a:rPr lang="en-US" sz="2000" i="1">
                <a:ea typeface="+mn-lt"/>
                <a:cs typeface="+mn-lt"/>
              </a:rPr>
              <a:t>Bella i Sebastian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72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7CAF9D-D175-AB5F-1371-CD470275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 dirty="0" err="1">
                <a:cs typeface="Calibri Light"/>
              </a:rPr>
              <a:t>Bohaterowie</a:t>
            </a:r>
            <a:r>
              <a:rPr lang="en-US" sz="3600" dirty="0">
                <a:cs typeface="Calibri Light"/>
              </a:rPr>
              <a:t>: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7CECC-3ADB-816D-848C-60C89F34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Sébastien</a:t>
            </a:r>
          </a:p>
          <a:p>
            <a:r>
              <a:rPr lang="en-US" sz="2000">
                <a:ea typeface="+mn-lt"/>
                <a:cs typeface="+mn-lt"/>
              </a:rPr>
              <a:t>Angélina</a:t>
            </a:r>
          </a:p>
          <a:p>
            <a:r>
              <a:rPr lang="en-US" sz="2000">
                <a:ea typeface="+mn-lt"/>
                <a:cs typeface="+mn-lt"/>
              </a:rPr>
              <a:t>Doktor Guillaume</a:t>
            </a:r>
          </a:p>
          <a:p>
            <a:r>
              <a:rPr lang="en-US" sz="2000">
                <a:ea typeface="+mn-lt"/>
                <a:cs typeface="+mn-lt"/>
              </a:rPr>
              <a:t>César</a:t>
            </a:r>
          </a:p>
          <a:p>
            <a:r>
              <a:rPr lang="en-US" sz="2000">
                <a:ea typeface="+mn-lt"/>
                <a:cs typeface="+mn-lt"/>
              </a:rPr>
              <a:t>Porucznik Peter</a:t>
            </a:r>
          </a:p>
          <a:p>
            <a:r>
              <a:rPr lang="en-US" sz="2000">
                <a:ea typeface="+mn-lt"/>
                <a:cs typeface="+mn-lt"/>
              </a:rPr>
              <a:t>Belle</a:t>
            </a:r>
          </a:p>
          <a:p>
            <a:r>
              <a:rPr lang="en-US" sz="2000">
                <a:ea typeface="+mn-lt"/>
                <a:cs typeface="+mn-lt"/>
              </a:rPr>
              <a:t>Matka Esther</a:t>
            </a:r>
          </a:p>
          <a:p>
            <a:r>
              <a:rPr lang="en-US" sz="2000">
                <a:ea typeface="+mn-lt"/>
                <a:cs typeface="+mn-lt"/>
              </a:rPr>
              <a:t>Ojciec Esther</a:t>
            </a:r>
          </a:p>
          <a:p>
            <a:r>
              <a:rPr lang="en-US" sz="2000">
                <a:ea typeface="+mn-lt"/>
                <a:cs typeface="+mn-lt"/>
              </a:rPr>
              <a:t>Célestine</a:t>
            </a:r>
          </a:p>
          <a:p>
            <a:r>
              <a:rPr lang="en-US" sz="2000">
                <a:ea typeface="+mn-lt"/>
                <a:cs typeface="+mn-lt"/>
              </a:rPr>
              <a:t>André</a:t>
            </a:r>
          </a:p>
          <a:p>
            <a:r>
              <a:rPr lang="en-US" sz="2000">
                <a:ea typeface="+mn-lt"/>
                <a:cs typeface="+mn-lt"/>
              </a:rPr>
              <a:t>Esther</a:t>
            </a:r>
            <a:endParaRPr lang="en-US" sz="2000">
              <a:cs typeface="Calibri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590826-361B-6049-7E88-413BA61F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19" y="554009"/>
            <a:ext cx="4789763" cy="1662878"/>
          </a:xfrm>
        </p:spPr>
        <p:txBody>
          <a:bodyPr>
            <a:normAutofit/>
          </a:bodyPr>
          <a:lstStyle/>
          <a:p>
            <a:r>
              <a:rPr lang="pl-PL" sz="4000">
                <a:ea typeface="Calibri Light"/>
                <a:cs typeface="Calibri Light"/>
              </a:rPr>
              <a:t>Dziękujemy za Uwagę</a:t>
            </a:r>
            <a:endParaRPr lang="pl-PL" sz="4000"/>
          </a:p>
        </p:txBody>
      </p:sp>
      <p:pic>
        <p:nvPicPr>
          <p:cNvPr id="7" name="Obraz 7" descr="Obraz zawierający niebo, zewnętrzne, ssak, góra&#10;&#10;Opis wygenerowany automatycznie">
            <a:extLst>
              <a:ext uri="{FF2B5EF4-FFF2-40B4-BE49-F238E27FC236}">
                <a16:creationId xmlns:a16="http://schemas.microsoft.com/office/drawing/2014/main" id="{270CB3B5-8CC7-003E-FA4F-A78A75E21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0" r="32467" b="1"/>
          <a:stretch/>
        </p:blipFill>
        <p:spPr>
          <a:xfrm>
            <a:off x="3300413" y="2414588"/>
            <a:ext cx="3003103" cy="3912881"/>
          </a:xfrm>
          <a:prstGeom prst="rect">
            <a:avLst/>
          </a:prstGeom>
        </p:spPr>
      </p:pic>
      <p:pic>
        <p:nvPicPr>
          <p:cNvPr id="8" name="Obraz 8" descr="Obraz zawierający pies, zewnętrzne, ssak, biały&#10;&#10;Opis wygenerowany automatycznie">
            <a:extLst>
              <a:ext uri="{FF2B5EF4-FFF2-40B4-BE49-F238E27FC236}">
                <a16:creationId xmlns:a16="http://schemas.microsoft.com/office/drawing/2014/main" id="{88E6F5D1-6DEE-8E9F-F6B7-00BDF4377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41" r="432" b="-1"/>
          <a:stretch/>
        </p:blipFill>
        <p:spPr>
          <a:xfrm>
            <a:off x="3180257" y="10"/>
            <a:ext cx="3016307" cy="2223328"/>
          </a:xfrm>
          <a:prstGeom prst="rect">
            <a:avLst/>
          </a:prstGeom>
        </p:spPr>
      </p:pic>
      <p:pic>
        <p:nvPicPr>
          <p:cNvPr id="5" name="Obraz 5" descr="Obraz zawierający trawa, zewnętrzne, pies, ssak&#10;&#10;Opis wygenerowany automatycznie">
            <a:extLst>
              <a:ext uri="{FF2B5EF4-FFF2-40B4-BE49-F238E27FC236}">
                <a16:creationId xmlns:a16="http://schemas.microsoft.com/office/drawing/2014/main" id="{B33CE92B-E23F-F472-E4A4-1570D1B95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60" r="12300" b="-3"/>
          <a:stretch/>
        </p:blipFill>
        <p:spPr>
          <a:xfrm>
            <a:off x="-1" y="4365738"/>
            <a:ext cx="2669748" cy="2454163"/>
          </a:xfrm>
          <a:prstGeom prst="rect">
            <a:avLst/>
          </a:prstGeom>
        </p:spPr>
      </p:pic>
      <p:pic>
        <p:nvPicPr>
          <p:cNvPr id="4" name="Obraz 4" descr="Obraz zawierający zewnętrzne, ssak, pies&#10;&#10;Opis wygenerowany automatycznie">
            <a:extLst>
              <a:ext uri="{FF2B5EF4-FFF2-40B4-BE49-F238E27FC236}">
                <a16:creationId xmlns:a16="http://schemas.microsoft.com/office/drawing/2014/main" id="{3AA738C3-D3B2-9FBB-4333-14E1E9625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1" r="-3" b="-3"/>
          <a:stretch/>
        </p:blipFill>
        <p:spPr>
          <a:xfrm>
            <a:off x="1588" y="3175"/>
            <a:ext cx="3016307" cy="2055326"/>
          </a:xfrm>
          <a:prstGeom prst="rect">
            <a:avLst/>
          </a:prstGeom>
        </p:spPr>
      </p:pic>
      <p:pic>
        <p:nvPicPr>
          <p:cNvPr id="6" name="Obraz 6" descr="Obraz zawierający trawa, zewnętrzne, osoba&#10;&#10;Opis wygenerowany automatycznie">
            <a:extLst>
              <a:ext uri="{FF2B5EF4-FFF2-40B4-BE49-F238E27FC236}">
                <a16:creationId xmlns:a16="http://schemas.microsoft.com/office/drawing/2014/main" id="{1A5C8F0F-690E-74FE-E538-E8D3F4251C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444" r="-2" b="11664"/>
          <a:stretch/>
        </p:blipFill>
        <p:spPr>
          <a:xfrm>
            <a:off x="0" y="2095500"/>
            <a:ext cx="3016307" cy="2228765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509C78-B116-C5E6-5971-8E3A8ADB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19" y="2412009"/>
            <a:ext cx="4789763" cy="37138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ea typeface="Calibri"/>
                <a:cs typeface="Calibri"/>
              </a:rPr>
              <a:t>Przygotowali:</a:t>
            </a:r>
          </a:p>
          <a:p>
            <a:pPr marL="0" indent="0">
              <a:buNone/>
            </a:pPr>
            <a:r>
              <a:rPr lang="pl-PL" sz="2000">
                <a:ea typeface="Calibri"/>
                <a:cs typeface="Calibri"/>
              </a:rPr>
              <a:t>Natalia Kocon</a:t>
            </a:r>
          </a:p>
          <a:p>
            <a:pPr marL="0" indent="0">
              <a:buNone/>
            </a:pPr>
            <a:r>
              <a:rPr lang="pl-PL" sz="2000">
                <a:ea typeface="Calibri"/>
                <a:cs typeface="Calibri"/>
              </a:rPr>
              <a:t>Grzegorz Popowicz</a:t>
            </a:r>
          </a:p>
          <a:p>
            <a:pPr marL="0" indent="0">
              <a:buNone/>
            </a:pPr>
            <a:r>
              <a:rPr lang="pl-PL" sz="2000">
                <a:ea typeface="Calibri"/>
                <a:cs typeface="Calibri"/>
              </a:rPr>
              <a:t>Oskar Petrzak</a:t>
            </a:r>
          </a:p>
          <a:p>
            <a:pPr marL="0" indent="0">
              <a:buNone/>
            </a:pPr>
            <a:r>
              <a:rPr lang="pl-PL" sz="2000">
                <a:ea typeface="Calibri"/>
                <a:cs typeface="Calibri"/>
              </a:rPr>
              <a:t>Szymon Kaszuba</a:t>
            </a:r>
          </a:p>
          <a:p>
            <a:pPr marL="0" indent="0">
              <a:buNone/>
            </a:pPr>
            <a:r>
              <a:rPr lang="pl-PL" sz="2000">
                <a:ea typeface="Calibri"/>
                <a:cs typeface="Calibri"/>
              </a:rPr>
              <a:t>Bartosz Marzec</a:t>
            </a:r>
          </a:p>
        </p:txBody>
      </p:sp>
    </p:spTree>
    <p:extLst>
      <p:ext uri="{BB962C8B-B14F-4D97-AF65-F5344CB8AC3E}">
        <p14:creationId xmlns:p14="http://schemas.microsoft.com/office/powerpoint/2010/main" val="358753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490</Words>
  <Application>Microsoft Office PowerPoint</Application>
  <PresentationFormat>Panoramiczny</PresentationFormat>
  <Paragraphs>34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Bella I Sebastian</vt:lpstr>
      <vt:lpstr>Krótkie streszczenie</vt:lpstr>
      <vt:lpstr>Kilka słów o kiążce</vt:lpstr>
      <vt:lpstr>Prezentacja programu PowerPoint</vt:lpstr>
      <vt:lpstr>Kilka słów o autorach</vt:lpstr>
      <vt:lpstr>Cécile Aubry</vt:lpstr>
      <vt:lpstr>Bohaterowie: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</dc:creator>
  <cp:lastModifiedBy>Agnieszka Kucharczyk</cp:lastModifiedBy>
  <cp:revision>142</cp:revision>
  <dcterms:created xsi:type="dcterms:W3CDTF">2022-04-12T14:38:42Z</dcterms:created>
  <dcterms:modified xsi:type="dcterms:W3CDTF">2022-06-17T09:39:56Z</dcterms:modified>
</cp:coreProperties>
</file>